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5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7" r:id="rId32"/>
    <p:sldId id="289" r:id="rId33"/>
    <p:sldId id="290" r:id="rId34"/>
    <p:sldId id="288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E7345-A9B1-4EF3-86F4-5AD1B80845CE}">
          <p14:sldIdLst>
            <p14:sldId id="256"/>
            <p14:sldId id="257"/>
            <p14:sldId id="258"/>
            <p14:sldId id="259"/>
          </p14:sldIdLst>
        </p14:section>
        <p14:section name="2012" id="{23D067E5-A923-42E5-A23A-314DA0D16DF8}">
          <p14:sldIdLst/>
        </p14:section>
        <p14:section name="2014" id="{286F595F-9A77-4CAC-BA39-D9C001512D2F}">
          <p14:sldIdLst>
            <p14:sldId id="260"/>
            <p14:sldId id="261"/>
            <p14:sldId id="284"/>
            <p14:sldId id="262"/>
            <p14:sldId id="263"/>
          </p14:sldIdLst>
        </p14:section>
        <p14:section name="2016" id="{E9D11C6D-47DD-46C5-A953-45575BC624DD}">
          <p14:sldIdLst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2017" id="{5069FF65-C0BD-4EDF-9941-2C499AE3C051}">
          <p14:sldIdLst>
            <p14:sldId id="265"/>
            <p14:sldId id="277"/>
            <p14:sldId id="278"/>
            <p14:sldId id="279"/>
            <p14:sldId id="280"/>
            <p14:sldId id="281"/>
            <p14:sldId id="282"/>
            <p14:sldId id="285"/>
            <p14:sldId id="283"/>
            <p14:sldId id="287"/>
            <p14:sldId id="289"/>
            <p14:sldId id="290"/>
            <p14:sldId id="288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7" autoAdjust="0"/>
    <p:restoredTop sz="82861" autoAdjust="0"/>
  </p:normalViewPr>
  <p:slideViewPr>
    <p:cSldViewPr snapToGrid="0">
      <p:cViewPr varScale="1">
        <p:scale>
          <a:sx n="71" d="100"/>
          <a:sy n="71" d="100"/>
        </p:scale>
        <p:origin x="8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896EB3C4-37DD-4EF9-9F8C-E8278C71472E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AEBE964C-CA0A-406F-BC29-C86AE7AB2D1B}" type="parTrans" cxnId="{A4BA2B9D-9125-4372-B987-88AC184B0C6C}">
      <dgm:prSet/>
      <dgm:spPr/>
      <dgm:t>
        <a:bodyPr/>
        <a:lstStyle/>
        <a:p>
          <a:endParaRPr lang="en-US"/>
        </a:p>
      </dgm:t>
    </dgm:pt>
    <dgm:pt modelId="{AC0098F7-FE9E-486C-B135-1D50DF69A6B5}" type="sibTrans" cxnId="{A4BA2B9D-9125-4372-B987-88AC184B0C6C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1D61CD-5297-48B9-BA87-A8B6CB7AF961}" type="pres">
      <dgm:prSet presAssocID="{A5976C22-D2FC-40D5-8309-4B847C592780}" presName="parTxOnlySpace" presStyleCnt="0"/>
      <dgm:spPr/>
    </dgm:pt>
    <dgm:pt modelId="{D48BCF38-580F-4DC8-A2B5-DF3555EF4E82}" type="pres">
      <dgm:prSet presAssocID="{896EB3C4-37DD-4EF9-9F8C-E8278C71472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0347E161-2724-4AC8-B61B-5EA7544C4473}" type="presOf" srcId="{896EB3C4-37DD-4EF9-9F8C-E8278C71472E}" destId="{D48BCF38-580F-4DC8-A2B5-DF3555EF4E82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A4BA2B9D-9125-4372-B987-88AC184B0C6C}" srcId="{2F4C06D4-3562-4845-B692-44081698D5AD}" destId="{896EB3C4-37DD-4EF9-9F8C-E8278C71472E}" srcOrd="3" destOrd="0" parTransId="{AEBE964C-CA0A-406F-BC29-C86AE7AB2D1B}" sibTransId="{AC0098F7-FE9E-486C-B135-1D50DF69A6B5}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32C7DD02-5127-497E-B1B2-69DF34E0B79F}" type="presParOf" srcId="{F286D227-E5D1-4D6A-A654-583FF9821AED}" destId="{B51D61CD-5297-48B9-BA87-A8B6CB7AF961}" srcOrd="5" destOrd="0" presId="urn:microsoft.com/office/officeart/2005/8/layout/chevron1"/>
    <dgm:cxn modelId="{EEA65759-5D8F-4297-97CD-66E21F96ACCA}" type="presParOf" srcId="{F286D227-E5D1-4D6A-A654-583FF9821AED}" destId="{D48BCF38-580F-4DC8-A2B5-DF3555EF4E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E03C51B7-5B50-48D0-8DD9-0059A1956E4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3AD93690-EF6A-4600-A73F-ABC61A372C9F}" type="parTrans" cxnId="{FA48F96A-D086-428D-B8A1-D4F5CAC91DEF}">
      <dgm:prSet/>
      <dgm:spPr/>
      <dgm:t>
        <a:bodyPr/>
        <a:lstStyle/>
        <a:p>
          <a:endParaRPr lang="en-US"/>
        </a:p>
      </dgm:t>
    </dgm:pt>
    <dgm:pt modelId="{DD8A2B6B-AC43-4DDB-8EDA-E3C432142F77}" type="sibTrans" cxnId="{FA48F96A-D086-428D-B8A1-D4F5CAC91DEF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 custLinFactNeighborX="-1718" custLinFactNeighborY="-2108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 custLinFactNeighborX="-1718" custLinFactNeighborY="-2108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 custLinFactNeighborX="-1718" custLinFactNeighborY="-2108">
        <dgm:presLayoutVars>
          <dgm:chMax val="0"/>
          <dgm:chPref val="0"/>
          <dgm:bulletEnabled val="1"/>
        </dgm:presLayoutVars>
      </dgm:prSet>
      <dgm:spPr/>
    </dgm:pt>
    <dgm:pt modelId="{BEF97C0B-4BEA-4E38-A345-4D59763094D2}" type="pres">
      <dgm:prSet presAssocID="{A5976C22-D2FC-40D5-8309-4B847C592780}" presName="parTxOnlySpace" presStyleCnt="0"/>
      <dgm:spPr/>
    </dgm:pt>
    <dgm:pt modelId="{6D94B530-E436-4792-A4E2-7D7EBBF36A59}" type="pres">
      <dgm:prSet presAssocID="{E03C51B7-5B50-48D0-8DD9-0059A1956E43}" presName="parTxOnly" presStyleLbl="node1" presStyleIdx="3" presStyleCnt="4" custLinFactNeighborX="-1718" custLinFactNeighborY="-2108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A48F96A-D086-428D-B8A1-D4F5CAC91DEF}" srcId="{2F4C06D4-3562-4845-B692-44081698D5AD}" destId="{E03C51B7-5B50-48D0-8DD9-0059A1956E43}" srcOrd="3" destOrd="0" parTransId="{3AD93690-EF6A-4600-A73F-ABC61A372C9F}" sibTransId="{DD8A2B6B-AC43-4DDB-8EDA-E3C432142F77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352423D6-9596-4AF0-AE67-E38C7453B8C9}" type="presOf" srcId="{E03C51B7-5B50-48D0-8DD9-0059A1956E43}" destId="{6D94B530-E436-4792-A4E2-7D7EBBF36A59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DF9BC97E-E6CE-42EC-8DA5-EBE9E235E331}" type="presParOf" srcId="{F286D227-E5D1-4D6A-A654-583FF9821AED}" destId="{BEF97C0B-4BEA-4E38-A345-4D59763094D2}" srcOrd="5" destOrd="0" presId="urn:microsoft.com/office/officeart/2005/8/layout/chevron1"/>
    <dgm:cxn modelId="{8EB6992F-40F7-420C-8EED-E4CF21C70EC9}" type="presParOf" srcId="{F286D227-E5D1-4D6A-A654-583FF9821AED}" destId="{6D94B530-E436-4792-A4E2-7D7EBBF36A5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29FFA6F9-6D17-42EC-8A5C-3C92F0A24A6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BA7DD498-18E3-4507-B07A-77197B80081A}" type="parTrans" cxnId="{01FE525F-AE27-4CD4-904F-F68676257DF9}">
      <dgm:prSet/>
      <dgm:spPr/>
      <dgm:t>
        <a:bodyPr/>
        <a:lstStyle/>
        <a:p>
          <a:endParaRPr lang="en-US"/>
        </a:p>
      </dgm:t>
    </dgm:pt>
    <dgm:pt modelId="{20775DBF-E069-4F7A-8FD6-605F140770EB}" type="sibTrans" cxnId="{01FE525F-AE27-4CD4-904F-F68676257DF9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 custScaleY="75132" custLinFactNeighborY="158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 custScaleY="75132" custLinFactNeighborY="158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 custScaleY="75132" custLinFactNeighborY="1584">
        <dgm:presLayoutVars>
          <dgm:chMax val="0"/>
          <dgm:chPref val="0"/>
          <dgm:bulletEnabled val="1"/>
        </dgm:presLayoutVars>
      </dgm:prSet>
      <dgm:spPr/>
    </dgm:pt>
    <dgm:pt modelId="{2E67DED8-E680-494C-B73D-29AC872DB840}" type="pres">
      <dgm:prSet presAssocID="{A5976C22-D2FC-40D5-8309-4B847C592780}" presName="parTxOnlySpace" presStyleCnt="0"/>
      <dgm:spPr/>
    </dgm:pt>
    <dgm:pt modelId="{8E91B42D-3EB1-4FA1-A23B-2B5F65E8EE94}" type="pres">
      <dgm:prSet presAssocID="{29FFA6F9-6D17-42EC-8A5C-3C92F0A24A67}" presName="parTxOnly" presStyleLbl="node1" presStyleIdx="3" presStyleCnt="4" custScaleY="75132" custLinFactNeighborY="158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01FE525F-AE27-4CD4-904F-F68676257DF9}" srcId="{2F4C06D4-3562-4845-B692-44081698D5AD}" destId="{29FFA6F9-6D17-42EC-8A5C-3C92F0A24A67}" srcOrd="3" destOrd="0" parTransId="{BA7DD498-18E3-4507-B07A-77197B80081A}" sibTransId="{20775DBF-E069-4F7A-8FD6-605F140770EB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EDC9CEA3-DE88-4F3F-9605-C820E855F08C}" type="presOf" srcId="{29FFA6F9-6D17-42EC-8A5C-3C92F0A24A67}" destId="{8E91B42D-3EB1-4FA1-A23B-2B5F65E8EE94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62D0515B-F08E-4E7C-8E52-DDFE83AB2F14}" type="presParOf" srcId="{F286D227-E5D1-4D6A-A654-583FF9821AED}" destId="{2E67DED8-E680-494C-B73D-29AC872DB840}" srcOrd="5" destOrd="0" presId="urn:microsoft.com/office/officeart/2005/8/layout/chevron1"/>
    <dgm:cxn modelId="{6CB16588-D8A7-4A6E-9CE7-7C69BFDC6C00}" type="presParOf" srcId="{F286D227-E5D1-4D6A-A654-583FF9821AED}" destId="{8E91B42D-3EB1-4FA1-A23B-2B5F65E8EE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947E165E-158B-4DF5-9762-CD3B3B90483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09E3DFAD-E722-438F-8224-02A15BBD8319}" type="parTrans" cxnId="{E797822D-2CF0-4E14-B14D-2F534E043E96}">
      <dgm:prSet/>
      <dgm:spPr/>
      <dgm:t>
        <a:bodyPr/>
        <a:lstStyle/>
        <a:p>
          <a:endParaRPr lang="en-US"/>
        </a:p>
      </dgm:t>
    </dgm:pt>
    <dgm:pt modelId="{C1330172-23B6-4E46-9E75-48A8BE40D5DF}" type="sibTrans" cxnId="{E797822D-2CF0-4E14-B14D-2F534E043E96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7EA162-0CF1-4067-94DA-84167387E36D}" type="pres">
      <dgm:prSet presAssocID="{A5976C22-D2FC-40D5-8309-4B847C592780}" presName="parTxOnlySpace" presStyleCnt="0"/>
      <dgm:spPr/>
    </dgm:pt>
    <dgm:pt modelId="{7E286D6C-645D-4D90-BA2C-AC91EB6E8DEB}" type="pres">
      <dgm:prSet presAssocID="{947E165E-158B-4DF5-9762-CD3B3B90483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E797822D-2CF0-4E14-B14D-2F534E043E96}" srcId="{2F4C06D4-3562-4845-B692-44081698D5AD}" destId="{947E165E-158B-4DF5-9762-CD3B3B90483A}" srcOrd="3" destOrd="0" parTransId="{09E3DFAD-E722-438F-8224-02A15BBD8319}" sibTransId="{C1330172-23B6-4E46-9E75-48A8BE40D5DF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CC925DE4-C917-4282-8722-976E9C9AD1EF}" type="presOf" srcId="{947E165E-158B-4DF5-9762-CD3B3B90483A}" destId="{7E286D6C-645D-4D90-BA2C-AC91EB6E8DEB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225903F4-72E1-4973-A5FA-0C93C61C0681}" type="presParOf" srcId="{F286D227-E5D1-4D6A-A654-583FF9821AED}" destId="{E87EA162-0CF1-4067-94DA-84167387E36D}" srcOrd="5" destOrd="0" presId="urn:microsoft.com/office/officeart/2005/8/layout/chevron1"/>
    <dgm:cxn modelId="{1EB81D7C-275F-4710-841D-92D270D311F8}" type="presParOf" srcId="{F286D227-E5D1-4D6A-A654-583FF9821AED}" destId="{7E286D6C-645D-4D90-BA2C-AC91EB6E8DE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859CEC71-3A7D-46F7-B979-964E9886926C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AD990AA0-FE07-4896-9B2C-0E12417A4C01}" type="parTrans" cxnId="{929083D3-1DD4-415E-895D-24D4F445EA96}">
      <dgm:prSet/>
      <dgm:spPr/>
      <dgm:t>
        <a:bodyPr/>
        <a:lstStyle/>
        <a:p>
          <a:endParaRPr lang="en-US"/>
        </a:p>
      </dgm:t>
    </dgm:pt>
    <dgm:pt modelId="{22653160-94B8-439F-BF4C-03BFADFCA790}" type="sibTrans" cxnId="{929083D3-1DD4-415E-895D-24D4F445EA96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EE1C655-B1C8-442F-BC8C-48C7C946CDDC}" type="pres">
      <dgm:prSet presAssocID="{A5976C22-D2FC-40D5-8309-4B847C592780}" presName="parTxOnlySpace" presStyleCnt="0"/>
      <dgm:spPr/>
    </dgm:pt>
    <dgm:pt modelId="{D98F090E-6894-4DB3-AFD5-0BBB099205C3}" type="pres">
      <dgm:prSet presAssocID="{859CEC71-3A7D-46F7-B979-964E9886926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7ECBF7B4-21CF-4DF9-9498-E4C28024D013}" type="presOf" srcId="{859CEC71-3A7D-46F7-B979-964E9886926C}" destId="{D98F090E-6894-4DB3-AFD5-0BBB099205C3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929083D3-1DD4-415E-895D-24D4F445EA96}" srcId="{2F4C06D4-3562-4845-B692-44081698D5AD}" destId="{859CEC71-3A7D-46F7-B979-964E9886926C}" srcOrd="3" destOrd="0" parTransId="{AD990AA0-FE07-4896-9B2C-0E12417A4C01}" sibTransId="{22653160-94B8-439F-BF4C-03BFADFCA79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73B8E8D7-755B-4A88-8CF2-8E65A3720E02}" type="presParOf" srcId="{F286D227-E5D1-4D6A-A654-583FF9821AED}" destId="{9EE1C655-B1C8-442F-BC8C-48C7C946CDDC}" srcOrd="5" destOrd="0" presId="urn:microsoft.com/office/officeart/2005/8/layout/chevron1"/>
    <dgm:cxn modelId="{0A7C4973-73CE-4DBA-8C2B-7DBDB747687A}" type="presParOf" srcId="{F286D227-E5D1-4D6A-A654-583FF9821AED}" destId="{D98F090E-6894-4DB3-AFD5-0BBB099205C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A856780E-E42D-4053-92BE-2434D7512FD2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4E9410F0-B9AE-4F11-9518-FD146E8A3879}" type="parTrans" cxnId="{CBDC26BD-32B1-48CD-8676-057FD75A5D49}">
      <dgm:prSet/>
      <dgm:spPr/>
      <dgm:t>
        <a:bodyPr/>
        <a:lstStyle/>
        <a:p>
          <a:endParaRPr lang="en-US"/>
        </a:p>
      </dgm:t>
    </dgm:pt>
    <dgm:pt modelId="{C2BF5E14-2E54-4259-B021-D3F790DAC0B1}" type="sibTrans" cxnId="{CBDC26BD-32B1-48CD-8676-057FD75A5D49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FA89833-0949-4227-BCF9-9DFD229D7925}" type="pres">
      <dgm:prSet presAssocID="{A5976C22-D2FC-40D5-8309-4B847C592780}" presName="parTxOnlySpace" presStyleCnt="0"/>
      <dgm:spPr/>
    </dgm:pt>
    <dgm:pt modelId="{325B71A4-6D83-4523-A6CA-198196387901}" type="pres">
      <dgm:prSet presAssocID="{A856780E-E42D-4053-92BE-2434D7512FD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D4D50EB9-5E28-435C-83DB-D0512DFD3B11}" type="presOf" srcId="{A856780E-E42D-4053-92BE-2434D7512FD2}" destId="{325B71A4-6D83-4523-A6CA-198196387901}" srcOrd="0" destOrd="0" presId="urn:microsoft.com/office/officeart/2005/8/layout/chevron1"/>
    <dgm:cxn modelId="{CBDC26BD-32B1-48CD-8676-057FD75A5D49}" srcId="{2F4C06D4-3562-4845-B692-44081698D5AD}" destId="{A856780E-E42D-4053-92BE-2434D7512FD2}" srcOrd="3" destOrd="0" parTransId="{4E9410F0-B9AE-4F11-9518-FD146E8A3879}" sibTransId="{C2BF5E14-2E54-4259-B021-D3F790DAC0B1}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E7A1F1E8-8812-404D-ACB5-E137C724E992}" type="presParOf" srcId="{F286D227-E5D1-4D6A-A654-583FF9821AED}" destId="{6FA89833-0949-4227-BCF9-9DFD229D7925}" srcOrd="5" destOrd="0" presId="urn:microsoft.com/office/officeart/2005/8/layout/chevron1"/>
    <dgm:cxn modelId="{B852DE6E-33A4-4377-9EEE-EFCA46FB1D8F}" type="presParOf" srcId="{F286D227-E5D1-4D6A-A654-583FF9821AED}" destId="{325B71A4-6D83-4523-A6CA-19819638790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16C1E018-B34F-4FE3-BEB9-A3304AD0B46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97FD53D5-FF7F-4930-8D34-A577E8091053}" type="parTrans" cxnId="{CA23FF44-698B-4E29-B186-D887D1D79AD4}">
      <dgm:prSet/>
      <dgm:spPr/>
      <dgm:t>
        <a:bodyPr/>
        <a:lstStyle/>
        <a:p>
          <a:endParaRPr lang="en-US"/>
        </a:p>
      </dgm:t>
    </dgm:pt>
    <dgm:pt modelId="{E671DCA8-CFB1-4169-8245-A8AFABDF1001}" type="sibTrans" cxnId="{CA23FF44-698B-4E29-B186-D887D1D79AD4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DE384F4-0907-4EBA-BE8E-5931B34CD988}" type="pres">
      <dgm:prSet presAssocID="{A5976C22-D2FC-40D5-8309-4B847C592780}" presName="parTxOnlySpace" presStyleCnt="0"/>
      <dgm:spPr/>
    </dgm:pt>
    <dgm:pt modelId="{0858F63F-D73F-443A-8891-88C2AFF31A76}" type="pres">
      <dgm:prSet presAssocID="{16C1E018-B34F-4FE3-BEB9-A3304AD0B46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CB78F12-EEBD-420A-A724-14187E81FFA4}" type="presOf" srcId="{16C1E018-B34F-4FE3-BEB9-A3304AD0B463}" destId="{0858F63F-D73F-443A-8891-88C2AFF31A76}" srcOrd="0" destOrd="0" presId="urn:microsoft.com/office/officeart/2005/8/layout/chevron1"/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CA23FF44-698B-4E29-B186-D887D1D79AD4}" srcId="{2F4C06D4-3562-4845-B692-44081698D5AD}" destId="{16C1E018-B34F-4FE3-BEB9-A3304AD0B463}" srcOrd="3" destOrd="0" parTransId="{97FD53D5-FF7F-4930-8D34-A577E8091053}" sibTransId="{E671DCA8-CFB1-4169-8245-A8AFABDF1001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51C80993-E926-4DC0-8EC0-5D4F478F55BE}" type="presParOf" srcId="{F286D227-E5D1-4D6A-A654-583FF9821AED}" destId="{3DE384F4-0907-4EBA-BE8E-5931B34CD988}" srcOrd="5" destOrd="0" presId="urn:microsoft.com/office/officeart/2005/8/layout/chevron1"/>
    <dgm:cxn modelId="{E352EF1D-7E1B-49BA-9D3C-FBF80639B791}" type="presParOf" srcId="{F286D227-E5D1-4D6A-A654-583FF9821AED}" destId="{0858F63F-D73F-443A-8891-88C2AFF31A7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A4D68D50-ABFD-4FEE-A0E3-356E0FBD2D0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9CE9A82E-73A2-42A4-94BB-B3B3A08B4653}" type="parTrans" cxnId="{C40AC90D-2A71-4723-B876-01B5ACBE9A24}">
      <dgm:prSet/>
      <dgm:spPr/>
      <dgm:t>
        <a:bodyPr/>
        <a:lstStyle/>
        <a:p>
          <a:endParaRPr lang="en-US"/>
        </a:p>
      </dgm:t>
    </dgm:pt>
    <dgm:pt modelId="{88E376A4-37D0-43D0-B0EE-3021D4EF1869}" type="sibTrans" cxnId="{C40AC90D-2A71-4723-B876-01B5ACBE9A24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 custLinFactNeighborX="-1717" custLinFactNeighborY="10235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 custLinFactNeighborX="-1717" custLinFactNeighborY="10235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 custLinFactNeighborX="-1717" custLinFactNeighborY="10235">
        <dgm:presLayoutVars>
          <dgm:chMax val="0"/>
          <dgm:chPref val="0"/>
          <dgm:bulletEnabled val="1"/>
        </dgm:presLayoutVars>
      </dgm:prSet>
      <dgm:spPr/>
    </dgm:pt>
    <dgm:pt modelId="{098DF826-DEE8-4E83-9193-0AADD5461004}" type="pres">
      <dgm:prSet presAssocID="{A5976C22-D2FC-40D5-8309-4B847C592780}" presName="parTxOnlySpace" presStyleCnt="0"/>
      <dgm:spPr/>
    </dgm:pt>
    <dgm:pt modelId="{6887230E-5177-401C-9F19-5C2958A70037}" type="pres">
      <dgm:prSet presAssocID="{A4D68D50-ABFD-4FEE-A0E3-356E0FBD2D0F}" presName="parTxOnly" presStyleLbl="node1" presStyleIdx="3" presStyleCnt="4" custLinFactNeighborX="-1717" custLinFactNeighborY="10235">
        <dgm:presLayoutVars>
          <dgm:chMax val="0"/>
          <dgm:chPref val="0"/>
          <dgm:bulletEnabled val="1"/>
        </dgm:presLayoutVars>
      </dgm:prSet>
      <dgm:spPr/>
    </dgm:pt>
  </dgm:ptLst>
  <dgm:cxnLst>
    <dgm:cxn modelId="{C40AC90D-2A71-4723-B876-01B5ACBE9A24}" srcId="{2F4C06D4-3562-4845-B692-44081698D5AD}" destId="{A4D68D50-ABFD-4FEE-A0E3-356E0FBD2D0F}" srcOrd="3" destOrd="0" parTransId="{9CE9A82E-73A2-42A4-94BB-B3B3A08B4653}" sibTransId="{88E376A4-37D0-43D0-B0EE-3021D4EF1869}"/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829468F6-CEFC-463C-A922-DDFC8E35CE8D}" type="presOf" srcId="{A4D68D50-ABFD-4FEE-A0E3-356E0FBD2D0F}" destId="{6887230E-5177-401C-9F19-5C2958A70037}" srcOrd="0" destOrd="0" presId="urn:microsoft.com/office/officeart/2005/8/layout/chevron1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8EA9425E-F10B-4191-A725-0932817C68D2}" type="presParOf" srcId="{F286D227-E5D1-4D6A-A654-583FF9821AED}" destId="{098DF826-DEE8-4E83-9193-0AADD5461004}" srcOrd="5" destOrd="0" presId="urn:microsoft.com/office/officeart/2005/8/layout/chevron1"/>
    <dgm:cxn modelId="{B89E2F3C-884A-459F-B0BA-8C2A730B7FA6}" type="presParOf" srcId="{F286D227-E5D1-4D6A-A654-583FF9821AED}" destId="{6887230E-5177-401C-9F19-5C2958A7003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7C6FEDE4-150E-49D4-A908-5D1E9D7381BC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70FCBC22-BDA9-43E8-BCE9-13ED61F4F8E6}" type="parTrans" cxnId="{118F72DE-6AE1-4788-A776-2517CB123D70}">
      <dgm:prSet/>
      <dgm:spPr/>
      <dgm:t>
        <a:bodyPr/>
        <a:lstStyle/>
        <a:p>
          <a:endParaRPr lang="en-US"/>
        </a:p>
      </dgm:t>
    </dgm:pt>
    <dgm:pt modelId="{F329106F-D755-4DD4-8FB0-5D01614A825E}" type="sibTrans" cxnId="{118F72DE-6AE1-4788-A776-2517CB123D7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3ED17D8-E948-4976-8A9D-C0C574DD7668}" type="pres">
      <dgm:prSet presAssocID="{A5976C22-D2FC-40D5-8309-4B847C592780}" presName="parTxOnlySpace" presStyleCnt="0"/>
      <dgm:spPr/>
    </dgm:pt>
    <dgm:pt modelId="{F101A2E3-558F-4996-9E1D-FFF79FBA1521}" type="pres">
      <dgm:prSet presAssocID="{7C6FEDE4-150E-49D4-A908-5D1E9D7381B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663792E-DD6D-4DCF-BABF-88EE70E28DA2}" type="presOf" srcId="{7C6FEDE4-150E-49D4-A908-5D1E9D7381BC}" destId="{F101A2E3-558F-4996-9E1D-FFF79FBA1521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118F72DE-6AE1-4788-A776-2517CB123D70}" srcId="{2F4C06D4-3562-4845-B692-44081698D5AD}" destId="{7C6FEDE4-150E-49D4-A908-5D1E9D7381BC}" srcOrd="3" destOrd="0" parTransId="{70FCBC22-BDA9-43E8-BCE9-13ED61F4F8E6}" sibTransId="{F329106F-D755-4DD4-8FB0-5D01614A825E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DA0C9BAA-507C-4DF9-9845-327ABD2B0A29}" type="presParOf" srcId="{F286D227-E5D1-4D6A-A654-583FF9821AED}" destId="{13ED17D8-E948-4976-8A9D-C0C574DD7668}" srcOrd="5" destOrd="0" presId="urn:microsoft.com/office/officeart/2005/8/layout/chevron1"/>
    <dgm:cxn modelId="{250F9AB5-3A22-4E8C-AC0A-4595D343F903}" type="presParOf" srcId="{F286D227-E5D1-4D6A-A654-583FF9821AED}" destId="{F101A2E3-558F-4996-9E1D-FFF79FBA152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519E5807-A3FB-44CF-BBF5-33214F6E5332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91B098DF-D2F5-4566-8840-6870F05488EC}" type="parTrans" cxnId="{15755933-B1AD-4FE0-A0C2-6E0501AA7AB3}">
      <dgm:prSet/>
      <dgm:spPr/>
      <dgm:t>
        <a:bodyPr/>
        <a:lstStyle/>
        <a:p>
          <a:endParaRPr lang="en-US"/>
        </a:p>
      </dgm:t>
    </dgm:pt>
    <dgm:pt modelId="{346452ED-29E3-4757-BD8B-ACA8BEDF3C30}" type="sibTrans" cxnId="{15755933-B1AD-4FE0-A0C2-6E0501AA7AB3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 custLinFactNeighborX="78622" custLinFactNeighborY="3162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 custLinFactNeighborX="78622" custLinFactNeighborY="3162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 custLinFactNeighborX="78622" custLinFactNeighborY="31623">
        <dgm:presLayoutVars>
          <dgm:chMax val="0"/>
          <dgm:chPref val="0"/>
          <dgm:bulletEnabled val="1"/>
        </dgm:presLayoutVars>
      </dgm:prSet>
      <dgm:spPr/>
    </dgm:pt>
    <dgm:pt modelId="{D5427B5A-FA5A-4249-8B48-837638726C74}" type="pres">
      <dgm:prSet presAssocID="{A5976C22-D2FC-40D5-8309-4B847C592780}" presName="parTxOnlySpace" presStyleCnt="0"/>
      <dgm:spPr/>
    </dgm:pt>
    <dgm:pt modelId="{54B3FE27-20C3-4E46-BB3A-644649568E3E}" type="pres">
      <dgm:prSet presAssocID="{519E5807-A3FB-44CF-BBF5-33214F6E5332}" presName="parTxOnly" presStyleLbl="node1" presStyleIdx="3" presStyleCnt="4" custLinFactNeighborX="1718" custLinFactNeighborY="3162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15755933-B1AD-4FE0-A0C2-6E0501AA7AB3}" srcId="{2F4C06D4-3562-4845-B692-44081698D5AD}" destId="{519E5807-A3FB-44CF-BBF5-33214F6E5332}" srcOrd="3" destOrd="0" parTransId="{91B098DF-D2F5-4566-8840-6870F05488EC}" sibTransId="{346452ED-29E3-4757-BD8B-ACA8BEDF3C30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8B6A66FD-1BDA-4567-82B6-C3560FDD427A}" type="presOf" srcId="{519E5807-A3FB-44CF-BBF5-33214F6E5332}" destId="{54B3FE27-20C3-4E46-BB3A-644649568E3E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327E4EF9-3C46-4087-A64C-72B60BFA10A6}" type="presParOf" srcId="{F286D227-E5D1-4D6A-A654-583FF9821AED}" destId="{D5427B5A-FA5A-4249-8B48-837638726C74}" srcOrd="5" destOrd="0" presId="urn:microsoft.com/office/officeart/2005/8/layout/chevron1"/>
    <dgm:cxn modelId="{D9337C41-4AD0-4BB5-B025-F9F615F00565}" type="presParOf" srcId="{F286D227-E5D1-4D6A-A654-583FF9821AED}" destId="{54B3FE27-20C3-4E46-BB3A-644649568E3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7496010E-4FF6-4244-B62C-16C57725ADC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37E48A81-6031-4957-BB49-0A83D667B4FC}" type="parTrans" cxnId="{85D5E206-136F-467E-A8C7-A5E1C05D0553}">
      <dgm:prSet/>
      <dgm:spPr/>
      <dgm:t>
        <a:bodyPr/>
        <a:lstStyle/>
        <a:p>
          <a:endParaRPr lang="en-US"/>
        </a:p>
      </dgm:t>
    </dgm:pt>
    <dgm:pt modelId="{6BE71D89-1974-446D-A317-A9C504D56683}" type="sibTrans" cxnId="{85D5E206-136F-467E-A8C7-A5E1C05D0553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579C22-522B-4992-861D-32D2D3ADD2FB}" type="pres">
      <dgm:prSet presAssocID="{A5976C22-D2FC-40D5-8309-4B847C592780}" presName="parTxOnlySpace" presStyleCnt="0"/>
      <dgm:spPr/>
    </dgm:pt>
    <dgm:pt modelId="{4C0B8429-E540-4796-8384-4795D5CB7627}" type="pres">
      <dgm:prSet presAssocID="{7496010E-4FF6-4244-B62C-16C57725ADC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A997E04-0B84-4591-964E-2EEC36F72A98}" type="presOf" srcId="{7496010E-4FF6-4244-B62C-16C57725ADCE}" destId="{4C0B8429-E540-4796-8384-4795D5CB7627}" srcOrd="0" destOrd="0" presId="urn:microsoft.com/office/officeart/2005/8/layout/chevron1"/>
    <dgm:cxn modelId="{85D5E206-136F-467E-A8C7-A5E1C05D0553}" srcId="{2F4C06D4-3562-4845-B692-44081698D5AD}" destId="{7496010E-4FF6-4244-B62C-16C57725ADCE}" srcOrd="3" destOrd="0" parTransId="{37E48A81-6031-4957-BB49-0A83D667B4FC}" sibTransId="{6BE71D89-1974-446D-A317-A9C504D56683}"/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D5EDEC89-FA55-4930-8435-AD65D577EA74}" type="presParOf" srcId="{F286D227-E5D1-4D6A-A654-583FF9821AED}" destId="{77579C22-522B-4992-861D-32D2D3ADD2FB}" srcOrd="5" destOrd="0" presId="urn:microsoft.com/office/officeart/2005/8/layout/chevron1"/>
    <dgm:cxn modelId="{777DB238-E04B-4EF4-AA15-358F7E9E58A3}" type="presParOf" srcId="{F286D227-E5D1-4D6A-A654-583FF9821AED}" destId="{4C0B8429-E540-4796-8384-4795D5CB762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69DDCE45-150C-4661-A164-05EF38E1089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6C7E30BD-9BC6-4AEF-95D5-EC0FE203B27F}" type="parTrans" cxnId="{AC822BED-673D-47C3-A734-E36D1B8F70CF}">
      <dgm:prSet/>
      <dgm:spPr/>
      <dgm:t>
        <a:bodyPr/>
        <a:lstStyle/>
        <a:p>
          <a:endParaRPr lang="en-US"/>
        </a:p>
      </dgm:t>
    </dgm:pt>
    <dgm:pt modelId="{06192ED4-9BA3-4F2D-B11B-7C69175256A7}" type="sibTrans" cxnId="{AC822BED-673D-47C3-A734-E36D1B8F70CF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CBD9854-21A9-40B7-B8CF-B9CE42FBD3A3}" type="pres">
      <dgm:prSet presAssocID="{A5976C22-D2FC-40D5-8309-4B847C592780}" presName="parTxOnlySpace" presStyleCnt="0"/>
      <dgm:spPr/>
    </dgm:pt>
    <dgm:pt modelId="{4976B597-0C88-465B-AF79-1C77949FC4CC}" type="pres">
      <dgm:prSet presAssocID="{69DDCE45-150C-4661-A164-05EF38E1089B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70AA27E9-4D9F-4A94-B5A0-4C55EA05672A}" type="presOf" srcId="{69DDCE45-150C-4661-A164-05EF38E1089B}" destId="{4976B597-0C88-465B-AF79-1C77949FC4CC}" srcOrd="0" destOrd="0" presId="urn:microsoft.com/office/officeart/2005/8/layout/chevron1"/>
    <dgm:cxn modelId="{AC822BED-673D-47C3-A734-E36D1B8F70CF}" srcId="{2F4C06D4-3562-4845-B692-44081698D5AD}" destId="{69DDCE45-150C-4661-A164-05EF38E1089B}" srcOrd="3" destOrd="0" parTransId="{6C7E30BD-9BC6-4AEF-95D5-EC0FE203B27F}" sibTransId="{06192ED4-9BA3-4F2D-B11B-7C69175256A7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3FE9B082-9B6D-4F66-92D9-E47712C583FC}" type="presParOf" srcId="{F286D227-E5D1-4D6A-A654-583FF9821AED}" destId="{5CBD9854-21A9-40B7-B8CF-B9CE42FBD3A3}" srcOrd="5" destOrd="0" presId="urn:microsoft.com/office/officeart/2005/8/layout/chevron1"/>
    <dgm:cxn modelId="{7993831C-6230-41B8-95DF-F8D155A7CA9C}" type="presParOf" srcId="{F286D227-E5D1-4D6A-A654-583FF9821AED}" destId="{4976B597-0C88-465B-AF79-1C77949FC4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BA902ED4-A51A-4F24-B025-B31109D6C3F3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5124DABF-1364-4A5A-8344-A88F03B2B1E4}" type="parTrans" cxnId="{CCE97761-CEF5-4AEB-8DE2-73E6BB8F27A0}">
      <dgm:prSet/>
      <dgm:spPr/>
      <dgm:t>
        <a:bodyPr/>
        <a:lstStyle/>
        <a:p>
          <a:endParaRPr lang="en-US"/>
        </a:p>
      </dgm:t>
    </dgm:pt>
    <dgm:pt modelId="{F9760E3C-F523-43C1-B163-A7BC07645EB9}" type="sibTrans" cxnId="{CCE97761-CEF5-4AEB-8DE2-73E6BB8F27A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6D77A25-EF46-4F54-8CCF-ED1F9783E23F}" type="pres">
      <dgm:prSet presAssocID="{A5976C22-D2FC-40D5-8309-4B847C592780}" presName="parTxOnlySpace" presStyleCnt="0"/>
      <dgm:spPr/>
    </dgm:pt>
    <dgm:pt modelId="{CCB012CF-FE4C-4E24-893F-094B92826376}" type="pres">
      <dgm:prSet presAssocID="{BA902ED4-A51A-4F24-B025-B31109D6C3F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1F4D485C-38A2-4C3D-911E-DEDD13D1E6CE}" type="presOf" srcId="{BA902ED4-A51A-4F24-B025-B31109D6C3F3}" destId="{CCB012CF-FE4C-4E24-893F-094B92826376}" srcOrd="0" destOrd="0" presId="urn:microsoft.com/office/officeart/2005/8/layout/chevron1"/>
    <dgm:cxn modelId="{CCE97761-CEF5-4AEB-8DE2-73E6BB8F27A0}" srcId="{2F4C06D4-3562-4845-B692-44081698D5AD}" destId="{BA902ED4-A51A-4F24-B025-B31109D6C3F3}" srcOrd="3" destOrd="0" parTransId="{5124DABF-1364-4A5A-8344-A88F03B2B1E4}" sibTransId="{F9760E3C-F523-43C1-B163-A7BC07645EB9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133CBD8C-45FF-4BBA-8DB9-66F928323625}" type="presParOf" srcId="{F286D227-E5D1-4D6A-A654-583FF9821AED}" destId="{76D77A25-EF46-4F54-8CCF-ED1F9783E23F}" srcOrd="5" destOrd="0" presId="urn:microsoft.com/office/officeart/2005/8/layout/chevron1"/>
    <dgm:cxn modelId="{5109D361-49C5-4A86-AEA5-0C7DBB89D091}" type="presParOf" srcId="{F286D227-E5D1-4D6A-A654-583FF9821AED}" destId="{CCB012CF-FE4C-4E24-893F-094B9282637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8BF986F1-11A6-4361-AB49-9877ED1E122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7F8C1FF7-A3CC-4AEB-A63D-DDA26CDB12C3}" type="parTrans" cxnId="{7ABE7A6A-71D0-4326-9A45-AB93EE6FD9A4}">
      <dgm:prSet/>
      <dgm:spPr/>
      <dgm:t>
        <a:bodyPr/>
        <a:lstStyle/>
        <a:p>
          <a:endParaRPr lang="en-US"/>
        </a:p>
      </dgm:t>
    </dgm:pt>
    <dgm:pt modelId="{570D5429-D3AA-4643-AEC7-C4D64C616777}" type="sibTrans" cxnId="{7ABE7A6A-71D0-4326-9A45-AB93EE6FD9A4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954E291-0474-4984-9BF2-7A4287646AF9}" type="pres">
      <dgm:prSet presAssocID="{A5976C22-D2FC-40D5-8309-4B847C592780}" presName="parTxOnlySpace" presStyleCnt="0"/>
      <dgm:spPr/>
    </dgm:pt>
    <dgm:pt modelId="{3A04385D-0B83-4492-904E-3E89AB391D54}" type="pres">
      <dgm:prSet presAssocID="{8BF986F1-11A6-4361-AB49-9877ED1E122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7ABE7A6A-71D0-4326-9A45-AB93EE6FD9A4}" srcId="{2F4C06D4-3562-4845-B692-44081698D5AD}" destId="{8BF986F1-11A6-4361-AB49-9877ED1E1224}" srcOrd="3" destOrd="0" parTransId="{7F8C1FF7-A3CC-4AEB-A63D-DDA26CDB12C3}" sibTransId="{570D5429-D3AA-4643-AEC7-C4D64C616777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8255D885-375A-48EC-AFFA-3A67BA97D25D}" type="presOf" srcId="{8BF986F1-11A6-4361-AB49-9877ED1E1224}" destId="{3A04385D-0B83-4492-904E-3E89AB391D54}" srcOrd="0" destOrd="0" presId="urn:microsoft.com/office/officeart/2005/8/layout/chevron1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E055D4FC-33BA-4B58-8871-EBBAA8D9E71D}" type="presParOf" srcId="{F286D227-E5D1-4D6A-A654-583FF9821AED}" destId="{0954E291-0474-4984-9BF2-7A4287646AF9}" srcOrd="5" destOrd="0" presId="urn:microsoft.com/office/officeart/2005/8/layout/chevron1"/>
    <dgm:cxn modelId="{7CD5F342-E0DB-4546-8551-F6A1B652B6D8}" type="presParOf" srcId="{F286D227-E5D1-4D6A-A654-583FF9821AED}" destId="{3A04385D-0B83-4492-904E-3E89AB391D5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C7CB1733-E75A-4B7C-B32E-09B23538E950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BA1EBEAC-7024-4D11-BB89-2E61E75BB6DD}" type="parTrans" cxnId="{10A8F011-EB4F-4AFC-AAD3-6288D1CB413C}">
      <dgm:prSet/>
      <dgm:spPr/>
      <dgm:t>
        <a:bodyPr/>
        <a:lstStyle/>
        <a:p>
          <a:endParaRPr lang="en-US"/>
        </a:p>
      </dgm:t>
    </dgm:pt>
    <dgm:pt modelId="{BDFE4315-1AB0-44D0-9ED8-B5113DA8800E}" type="sibTrans" cxnId="{10A8F011-EB4F-4AFC-AAD3-6288D1CB413C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C2B5204-2653-4B9C-AC26-713BD82F2B75}" type="pres">
      <dgm:prSet presAssocID="{A5976C22-D2FC-40D5-8309-4B847C592780}" presName="parTxOnlySpace" presStyleCnt="0"/>
      <dgm:spPr/>
    </dgm:pt>
    <dgm:pt modelId="{424DB18E-3C27-4876-BEA4-61AE7E18C289}" type="pres">
      <dgm:prSet presAssocID="{C7CB1733-E75A-4B7C-B32E-09B23538E95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0A8F011-EB4F-4AFC-AAD3-6288D1CB413C}" srcId="{2F4C06D4-3562-4845-B692-44081698D5AD}" destId="{C7CB1733-E75A-4B7C-B32E-09B23538E950}" srcOrd="3" destOrd="0" parTransId="{BA1EBEAC-7024-4D11-BB89-2E61E75BB6DD}" sibTransId="{BDFE4315-1AB0-44D0-9ED8-B5113DA8800E}"/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28ED23EA-52C5-4257-9248-D9B7C15EB8F0}" type="presOf" srcId="{C7CB1733-E75A-4B7C-B32E-09B23538E950}" destId="{424DB18E-3C27-4876-BEA4-61AE7E18C289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7258DC1C-8D87-43A2-9FE9-C69509A64883}" type="presParOf" srcId="{F286D227-E5D1-4D6A-A654-583FF9821AED}" destId="{BC2B5204-2653-4B9C-AC26-713BD82F2B75}" srcOrd="5" destOrd="0" presId="urn:microsoft.com/office/officeart/2005/8/layout/chevron1"/>
    <dgm:cxn modelId="{10A17FEF-34A2-43B9-A897-CB3C391C7DF9}" type="presParOf" srcId="{F286D227-E5D1-4D6A-A654-583FF9821AED}" destId="{424DB18E-3C27-4876-BEA4-61AE7E18C28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A6B1663C-8C03-4877-BF32-13284B1E7282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7CDD9075-FD32-41BC-B755-06EAA8B439E4}" type="parTrans" cxnId="{72FD9BA7-778C-45C1-A6C8-39A23D57BE01}">
      <dgm:prSet/>
      <dgm:spPr/>
      <dgm:t>
        <a:bodyPr/>
        <a:lstStyle/>
        <a:p>
          <a:endParaRPr lang="en-US"/>
        </a:p>
      </dgm:t>
    </dgm:pt>
    <dgm:pt modelId="{F804AC84-D756-4817-AE41-FBAEB73833A8}" type="sibTrans" cxnId="{72FD9BA7-778C-45C1-A6C8-39A23D57BE01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3B13DB2-8A39-4D6A-90AA-EEDDBD97F9F3}" type="pres">
      <dgm:prSet presAssocID="{A5976C22-D2FC-40D5-8309-4B847C592780}" presName="parTxOnlySpace" presStyleCnt="0"/>
      <dgm:spPr/>
    </dgm:pt>
    <dgm:pt modelId="{6313C246-5A85-411E-808B-F9EB90CBD6F7}" type="pres">
      <dgm:prSet presAssocID="{A6B1663C-8C03-4877-BF32-13284B1E728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72FD9BA7-778C-45C1-A6C8-39A23D57BE01}" srcId="{2F4C06D4-3562-4845-B692-44081698D5AD}" destId="{A6B1663C-8C03-4877-BF32-13284B1E7282}" srcOrd="3" destOrd="0" parTransId="{7CDD9075-FD32-41BC-B755-06EAA8B439E4}" sibTransId="{F804AC84-D756-4817-AE41-FBAEB73833A8}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68B1B2CB-5082-4980-A3AF-BABD269504C3}" type="presOf" srcId="{A6B1663C-8C03-4877-BF32-13284B1E7282}" destId="{6313C246-5A85-411E-808B-F9EB90CBD6F7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966694C4-4F63-4E24-A22C-00F9519BD619}" type="presParOf" srcId="{F286D227-E5D1-4D6A-A654-583FF9821AED}" destId="{23B13DB2-8A39-4D6A-90AA-EEDDBD97F9F3}" srcOrd="5" destOrd="0" presId="urn:microsoft.com/office/officeart/2005/8/layout/chevron1"/>
    <dgm:cxn modelId="{4852669A-C3B6-4A51-B843-F2092CC036A3}" type="presParOf" srcId="{F286D227-E5D1-4D6A-A654-583FF9821AED}" destId="{6313C246-5A85-411E-808B-F9EB90CBD6F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7E6A81B6-3582-411B-A4F3-4757EA6C3E57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6DF710A4-E455-4A12-BC58-89AD21DBDB98}" type="parTrans" cxnId="{08496766-2C79-4CBF-8EF3-DB5A8CF8E037}">
      <dgm:prSet/>
      <dgm:spPr/>
      <dgm:t>
        <a:bodyPr/>
        <a:lstStyle/>
        <a:p>
          <a:endParaRPr lang="en-US"/>
        </a:p>
      </dgm:t>
    </dgm:pt>
    <dgm:pt modelId="{C68F66C8-6A01-4A09-AFE6-2B2F53B8CC10}" type="sibTrans" cxnId="{08496766-2C79-4CBF-8EF3-DB5A8CF8E037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5AAD40F-E21F-43CC-B435-E8558E2238A5}" type="pres">
      <dgm:prSet presAssocID="{A5976C22-D2FC-40D5-8309-4B847C592780}" presName="parTxOnlySpace" presStyleCnt="0"/>
      <dgm:spPr/>
    </dgm:pt>
    <dgm:pt modelId="{145103AF-740A-43C5-B44A-3BFF3014E078}" type="pres">
      <dgm:prSet presAssocID="{7E6A81B6-3582-411B-A4F3-4757EA6C3E5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08496766-2C79-4CBF-8EF3-DB5A8CF8E037}" srcId="{2F4C06D4-3562-4845-B692-44081698D5AD}" destId="{7E6A81B6-3582-411B-A4F3-4757EA6C3E57}" srcOrd="3" destOrd="0" parTransId="{6DF710A4-E455-4A12-BC58-89AD21DBDB98}" sibTransId="{C68F66C8-6A01-4A09-AFE6-2B2F53B8CC10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F81FD295-A85C-40F4-9788-9DA930588FBB}" type="presOf" srcId="{7E6A81B6-3582-411B-A4F3-4757EA6C3E57}" destId="{145103AF-740A-43C5-B44A-3BFF3014E078}" srcOrd="0" destOrd="0" presId="urn:microsoft.com/office/officeart/2005/8/layout/chevron1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A63BF898-5191-461A-A2AC-AC7EE79DD51F}" type="presParOf" srcId="{F286D227-E5D1-4D6A-A654-583FF9821AED}" destId="{95AAD40F-E21F-43CC-B435-E8558E2238A5}" srcOrd="5" destOrd="0" presId="urn:microsoft.com/office/officeart/2005/8/layout/chevron1"/>
    <dgm:cxn modelId="{D17A4BE3-52C7-42A8-B908-A013EB753371}" type="presParOf" srcId="{F286D227-E5D1-4D6A-A654-583FF9821AED}" destId="{145103AF-740A-43C5-B44A-3BFF3014E07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75891967-FAD1-4530-973C-B48EF3FD9439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076E5E2B-01B7-40B3-88FF-B89435F65E23}" type="parTrans" cxnId="{4CA57E8E-E8CE-41B0-B93D-FE065B37CE44}">
      <dgm:prSet/>
      <dgm:spPr/>
      <dgm:t>
        <a:bodyPr/>
        <a:lstStyle/>
        <a:p>
          <a:endParaRPr lang="en-US"/>
        </a:p>
      </dgm:t>
    </dgm:pt>
    <dgm:pt modelId="{3E4B4C43-8F18-4A8F-863C-8D1A4C6E3BF9}" type="sibTrans" cxnId="{4CA57E8E-E8CE-41B0-B93D-FE065B37CE44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92AA188-B137-45A2-AEF4-83880F7096F9}" type="pres">
      <dgm:prSet presAssocID="{A5976C22-D2FC-40D5-8309-4B847C592780}" presName="parTxOnlySpace" presStyleCnt="0"/>
      <dgm:spPr/>
    </dgm:pt>
    <dgm:pt modelId="{82B8FFB8-821A-421B-8A26-46239927668B}" type="pres">
      <dgm:prSet presAssocID="{75891967-FAD1-4530-973C-B48EF3FD943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B4E0A213-F41B-452E-B84A-DB14983218EE}" type="presOf" srcId="{75891967-FAD1-4530-973C-B48EF3FD9439}" destId="{82B8FFB8-821A-421B-8A26-46239927668B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4CA57E8E-E8CE-41B0-B93D-FE065B37CE44}" srcId="{2F4C06D4-3562-4845-B692-44081698D5AD}" destId="{75891967-FAD1-4530-973C-B48EF3FD9439}" srcOrd="3" destOrd="0" parTransId="{076E5E2B-01B7-40B3-88FF-B89435F65E23}" sibTransId="{3E4B4C43-8F18-4A8F-863C-8D1A4C6E3BF9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173A44FB-DF91-4989-AEB1-72A7849478B3}" type="presParOf" srcId="{F286D227-E5D1-4D6A-A654-583FF9821AED}" destId="{692AA188-B137-45A2-AEF4-83880F7096F9}" srcOrd="5" destOrd="0" presId="urn:microsoft.com/office/officeart/2005/8/layout/chevron1"/>
    <dgm:cxn modelId="{CAE682C1-EFDB-4AD3-9706-38A5996B007C}" type="presParOf" srcId="{F286D227-E5D1-4D6A-A654-583FF9821AED}" destId="{82B8FFB8-821A-421B-8A26-4623992766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EBBF4D4B-C083-486A-A44A-775F3C150540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1FBF0CC-2520-47E3-891A-5E01FC1507B7}" type="parTrans" cxnId="{5F0D7E40-BE47-4272-B3ED-AB143C6F7377}">
      <dgm:prSet/>
      <dgm:spPr/>
      <dgm:t>
        <a:bodyPr/>
        <a:lstStyle/>
        <a:p>
          <a:endParaRPr lang="en-US"/>
        </a:p>
      </dgm:t>
    </dgm:pt>
    <dgm:pt modelId="{006E60A1-22DF-4766-9D71-72D369F69CF1}" type="sibTrans" cxnId="{5F0D7E40-BE47-4272-B3ED-AB143C6F7377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C94C9F-D274-474F-B31F-43F650CF023C}" type="pres">
      <dgm:prSet presAssocID="{A5976C22-D2FC-40D5-8309-4B847C592780}" presName="parTxOnlySpace" presStyleCnt="0"/>
      <dgm:spPr/>
    </dgm:pt>
    <dgm:pt modelId="{BC2A7689-D262-44E4-8FEC-A6FD8B860E38}" type="pres">
      <dgm:prSet presAssocID="{EBBF4D4B-C083-486A-A44A-775F3C15054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5F0D7E40-BE47-4272-B3ED-AB143C6F7377}" srcId="{2F4C06D4-3562-4845-B692-44081698D5AD}" destId="{EBBF4D4B-C083-486A-A44A-775F3C150540}" srcOrd="3" destOrd="0" parTransId="{A1FBF0CC-2520-47E3-891A-5E01FC1507B7}" sibTransId="{006E60A1-22DF-4766-9D71-72D369F69CF1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24BB32D7-98E9-401B-A7C6-04AE779F2B0B}" type="presOf" srcId="{EBBF4D4B-C083-486A-A44A-775F3C150540}" destId="{BC2A7689-D262-44E4-8FEC-A6FD8B860E38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B93E746D-DC9B-4A34-B167-62EBDA6F140F}" type="presParOf" srcId="{F286D227-E5D1-4D6A-A654-583FF9821AED}" destId="{FAC94C9F-D274-474F-B31F-43F650CF023C}" srcOrd="5" destOrd="0" presId="urn:microsoft.com/office/officeart/2005/8/layout/chevron1"/>
    <dgm:cxn modelId="{188C5184-42C4-411C-805D-D57066B5B6B4}" type="presParOf" srcId="{F286D227-E5D1-4D6A-A654-583FF9821AED}" destId="{BC2A7689-D262-44E4-8FEC-A6FD8B860E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EBBF4D4B-C083-486A-A44A-775F3C150540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1FBF0CC-2520-47E3-891A-5E01FC1507B7}" type="parTrans" cxnId="{5F0D7E40-BE47-4272-B3ED-AB143C6F7377}">
      <dgm:prSet/>
      <dgm:spPr/>
      <dgm:t>
        <a:bodyPr/>
        <a:lstStyle/>
        <a:p>
          <a:endParaRPr lang="en-US"/>
        </a:p>
      </dgm:t>
    </dgm:pt>
    <dgm:pt modelId="{006E60A1-22DF-4766-9D71-72D369F69CF1}" type="sibTrans" cxnId="{5F0D7E40-BE47-4272-B3ED-AB143C6F7377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C94C9F-D274-474F-B31F-43F650CF023C}" type="pres">
      <dgm:prSet presAssocID="{A5976C22-D2FC-40D5-8309-4B847C592780}" presName="parTxOnlySpace" presStyleCnt="0"/>
      <dgm:spPr/>
    </dgm:pt>
    <dgm:pt modelId="{BC2A7689-D262-44E4-8FEC-A6FD8B860E38}" type="pres">
      <dgm:prSet presAssocID="{EBBF4D4B-C083-486A-A44A-775F3C15054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5F0D7E40-BE47-4272-B3ED-AB143C6F7377}" srcId="{2F4C06D4-3562-4845-B692-44081698D5AD}" destId="{EBBF4D4B-C083-486A-A44A-775F3C150540}" srcOrd="3" destOrd="0" parTransId="{A1FBF0CC-2520-47E3-891A-5E01FC1507B7}" sibTransId="{006E60A1-22DF-4766-9D71-72D369F69CF1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24BB32D7-98E9-401B-A7C6-04AE779F2B0B}" type="presOf" srcId="{EBBF4D4B-C083-486A-A44A-775F3C150540}" destId="{BC2A7689-D262-44E4-8FEC-A6FD8B860E38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B93E746D-DC9B-4A34-B167-62EBDA6F140F}" type="presParOf" srcId="{F286D227-E5D1-4D6A-A654-583FF9821AED}" destId="{FAC94C9F-D274-474F-B31F-43F650CF023C}" srcOrd="5" destOrd="0" presId="urn:microsoft.com/office/officeart/2005/8/layout/chevron1"/>
    <dgm:cxn modelId="{188C5184-42C4-411C-805D-D57066B5B6B4}" type="presParOf" srcId="{F286D227-E5D1-4D6A-A654-583FF9821AED}" destId="{BC2A7689-D262-44E4-8FEC-A6FD8B860E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EBBF4D4B-C083-486A-A44A-775F3C150540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1FBF0CC-2520-47E3-891A-5E01FC1507B7}" type="parTrans" cxnId="{5F0D7E40-BE47-4272-B3ED-AB143C6F7377}">
      <dgm:prSet/>
      <dgm:spPr/>
      <dgm:t>
        <a:bodyPr/>
        <a:lstStyle/>
        <a:p>
          <a:endParaRPr lang="en-US"/>
        </a:p>
      </dgm:t>
    </dgm:pt>
    <dgm:pt modelId="{006E60A1-22DF-4766-9D71-72D369F69CF1}" type="sibTrans" cxnId="{5F0D7E40-BE47-4272-B3ED-AB143C6F7377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C94C9F-D274-474F-B31F-43F650CF023C}" type="pres">
      <dgm:prSet presAssocID="{A5976C22-D2FC-40D5-8309-4B847C592780}" presName="parTxOnlySpace" presStyleCnt="0"/>
      <dgm:spPr/>
    </dgm:pt>
    <dgm:pt modelId="{BC2A7689-D262-44E4-8FEC-A6FD8B860E38}" type="pres">
      <dgm:prSet presAssocID="{EBBF4D4B-C083-486A-A44A-775F3C15054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5F0D7E40-BE47-4272-B3ED-AB143C6F7377}" srcId="{2F4C06D4-3562-4845-B692-44081698D5AD}" destId="{EBBF4D4B-C083-486A-A44A-775F3C150540}" srcOrd="3" destOrd="0" parTransId="{A1FBF0CC-2520-47E3-891A-5E01FC1507B7}" sibTransId="{006E60A1-22DF-4766-9D71-72D369F69CF1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24BB32D7-98E9-401B-A7C6-04AE779F2B0B}" type="presOf" srcId="{EBBF4D4B-C083-486A-A44A-775F3C150540}" destId="{BC2A7689-D262-44E4-8FEC-A6FD8B860E38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B93E746D-DC9B-4A34-B167-62EBDA6F140F}" type="presParOf" srcId="{F286D227-E5D1-4D6A-A654-583FF9821AED}" destId="{FAC94C9F-D274-474F-B31F-43F650CF023C}" srcOrd="5" destOrd="0" presId="urn:microsoft.com/office/officeart/2005/8/layout/chevron1"/>
    <dgm:cxn modelId="{188C5184-42C4-411C-805D-D57066B5B6B4}" type="presParOf" srcId="{F286D227-E5D1-4D6A-A654-583FF9821AED}" destId="{BC2A7689-D262-44E4-8FEC-A6FD8B860E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EBBF4D4B-C083-486A-A44A-775F3C150540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1FBF0CC-2520-47E3-891A-5E01FC1507B7}" type="parTrans" cxnId="{5F0D7E40-BE47-4272-B3ED-AB143C6F7377}">
      <dgm:prSet/>
      <dgm:spPr/>
      <dgm:t>
        <a:bodyPr/>
        <a:lstStyle/>
        <a:p>
          <a:endParaRPr lang="en-US"/>
        </a:p>
      </dgm:t>
    </dgm:pt>
    <dgm:pt modelId="{006E60A1-22DF-4766-9D71-72D369F69CF1}" type="sibTrans" cxnId="{5F0D7E40-BE47-4272-B3ED-AB143C6F7377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C94C9F-D274-474F-B31F-43F650CF023C}" type="pres">
      <dgm:prSet presAssocID="{A5976C22-D2FC-40D5-8309-4B847C592780}" presName="parTxOnlySpace" presStyleCnt="0"/>
      <dgm:spPr/>
    </dgm:pt>
    <dgm:pt modelId="{BC2A7689-D262-44E4-8FEC-A6FD8B860E38}" type="pres">
      <dgm:prSet presAssocID="{EBBF4D4B-C083-486A-A44A-775F3C15054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5F0D7E40-BE47-4272-B3ED-AB143C6F7377}" srcId="{2F4C06D4-3562-4845-B692-44081698D5AD}" destId="{EBBF4D4B-C083-486A-A44A-775F3C150540}" srcOrd="3" destOrd="0" parTransId="{A1FBF0CC-2520-47E3-891A-5E01FC1507B7}" sibTransId="{006E60A1-22DF-4766-9D71-72D369F69CF1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24BB32D7-98E9-401B-A7C6-04AE779F2B0B}" type="presOf" srcId="{EBBF4D4B-C083-486A-A44A-775F3C150540}" destId="{BC2A7689-D262-44E4-8FEC-A6FD8B860E38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B93E746D-DC9B-4A34-B167-62EBDA6F140F}" type="presParOf" srcId="{F286D227-E5D1-4D6A-A654-583FF9821AED}" destId="{FAC94C9F-D274-474F-B31F-43F650CF023C}" srcOrd="5" destOrd="0" presId="urn:microsoft.com/office/officeart/2005/8/layout/chevron1"/>
    <dgm:cxn modelId="{188C5184-42C4-411C-805D-D57066B5B6B4}" type="presParOf" srcId="{F286D227-E5D1-4D6A-A654-583FF9821AED}" destId="{BC2A7689-D262-44E4-8FEC-A6FD8B860E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20975CC4-4284-470F-984D-F3A42B88FABC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77F34C3C-E820-46C0-9C66-85D9C59013E8}" type="parTrans" cxnId="{5BDA3FC6-AD04-4D5C-A700-BB34595B9722}">
      <dgm:prSet/>
      <dgm:spPr/>
      <dgm:t>
        <a:bodyPr/>
        <a:lstStyle/>
        <a:p>
          <a:endParaRPr lang="en-US"/>
        </a:p>
      </dgm:t>
    </dgm:pt>
    <dgm:pt modelId="{D0D8BD1C-0EBB-4736-8820-A2F739A9FF0F}" type="sibTrans" cxnId="{5BDA3FC6-AD04-4D5C-A700-BB34595B9722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 custLinFactNeighborX="-6933" custLinFactNeighborY="10235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 custLinFactNeighborX="-6112" custLinFactNeighborY="10235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 custLinFactNeighborX="-6112" custLinFactNeighborY="10235">
        <dgm:presLayoutVars>
          <dgm:chMax val="0"/>
          <dgm:chPref val="0"/>
          <dgm:bulletEnabled val="1"/>
        </dgm:presLayoutVars>
      </dgm:prSet>
      <dgm:spPr/>
    </dgm:pt>
    <dgm:pt modelId="{F67B4D7F-3F11-4C2C-96BA-4297247F2908}" type="pres">
      <dgm:prSet presAssocID="{A5976C22-D2FC-40D5-8309-4B847C592780}" presName="parTxOnlySpace" presStyleCnt="0"/>
      <dgm:spPr/>
    </dgm:pt>
    <dgm:pt modelId="{818D12AA-35D5-4622-9D02-5D89349FDBE2}" type="pres">
      <dgm:prSet presAssocID="{20975CC4-4284-470F-984D-F3A42B88FAB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AE4B70A4-E0DB-4C91-AB4D-C8D0310BA571}" type="presOf" srcId="{20975CC4-4284-470F-984D-F3A42B88FABC}" destId="{818D12AA-35D5-4622-9D02-5D89349FDBE2}" srcOrd="0" destOrd="0" presId="urn:microsoft.com/office/officeart/2005/8/layout/chevron1"/>
    <dgm:cxn modelId="{5BDA3FC6-AD04-4D5C-A700-BB34595B9722}" srcId="{2F4C06D4-3562-4845-B692-44081698D5AD}" destId="{20975CC4-4284-470F-984D-F3A42B88FABC}" srcOrd="3" destOrd="0" parTransId="{77F34C3C-E820-46C0-9C66-85D9C59013E8}" sibTransId="{D0D8BD1C-0EBB-4736-8820-A2F739A9FF0F}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28E29E2C-1A1E-4B66-B9BF-D50AD5934331}" type="presParOf" srcId="{F286D227-E5D1-4D6A-A654-583FF9821AED}" destId="{F67B4D7F-3F11-4C2C-96BA-4297247F2908}" srcOrd="5" destOrd="0" presId="urn:microsoft.com/office/officeart/2005/8/layout/chevron1"/>
    <dgm:cxn modelId="{07CC3F17-8A00-4075-8982-B001406C2F3E}" type="presParOf" srcId="{F286D227-E5D1-4D6A-A654-583FF9821AED}" destId="{818D12AA-35D5-4622-9D02-5D89349FDBE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EBBF4D4B-C083-486A-A44A-775F3C150540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1FBF0CC-2520-47E3-891A-5E01FC1507B7}" type="parTrans" cxnId="{5F0D7E40-BE47-4272-B3ED-AB143C6F7377}">
      <dgm:prSet/>
      <dgm:spPr/>
      <dgm:t>
        <a:bodyPr/>
        <a:lstStyle/>
        <a:p>
          <a:endParaRPr lang="en-US"/>
        </a:p>
      </dgm:t>
    </dgm:pt>
    <dgm:pt modelId="{006E60A1-22DF-4766-9D71-72D369F69CF1}" type="sibTrans" cxnId="{5F0D7E40-BE47-4272-B3ED-AB143C6F7377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AC94C9F-D274-474F-B31F-43F650CF023C}" type="pres">
      <dgm:prSet presAssocID="{A5976C22-D2FC-40D5-8309-4B847C592780}" presName="parTxOnlySpace" presStyleCnt="0"/>
      <dgm:spPr/>
    </dgm:pt>
    <dgm:pt modelId="{BC2A7689-D262-44E4-8FEC-A6FD8B860E38}" type="pres">
      <dgm:prSet presAssocID="{EBBF4D4B-C083-486A-A44A-775F3C15054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5F0D7E40-BE47-4272-B3ED-AB143C6F7377}" srcId="{2F4C06D4-3562-4845-B692-44081698D5AD}" destId="{EBBF4D4B-C083-486A-A44A-775F3C150540}" srcOrd="3" destOrd="0" parTransId="{A1FBF0CC-2520-47E3-891A-5E01FC1507B7}" sibTransId="{006E60A1-22DF-4766-9D71-72D369F69CF1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24BB32D7-98E9-401B-A7C6-04AE779F2B0B}" type="presOf" srcId="{EBBF4D4B-C083-486A-A44A-775F3C150540}" destId="{BC2A7689-D262-44E4-8FEC-A6FD8B860E38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B93E746D-DC9B-4A34-B167-62EBDA6F140F}" type="presParOf" srcId="{F286D227-E5D1-4D6A-A654-583FF9821AED}" destId="{FAC94C9F-D274-474F-B31F-43F650CF023C}" srcOrd="5" destOrd="0" presId="urn:microsoft.com/office/officeart/2005/8/layout/chevron1"/>
    <dgm:cxn modelId="{188C5184-42C4-411C-805D-D57066B5B6B4}" type="presParOf" srcId="{F286D227-E5D1-4D6A-A654-583FF9821AED}" destId="{BC2A7689-D262-44E4-8FEC-A6FD8B860E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0BB0D0D4-B796-4118-8D83-8C97DBDB5B4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0D3DF8A4-AF07-471E-A979-CAB6E21AAB13}" type="parTrans" cxnId="{31443C0C-E43C-4395-A6B5-00D2A01575EA}">
      <dgm:prSet/>
      <dgm:spPr/>
      <dgm:t>
        <a:bodyPr/>
        <a:lstStyle/>
        <a:p>
          <a:endParaRPr lang="en-US"/>
        </a:p>
      </dgm:t>
    </dgm:pt>
    <dgm:pt modelId="{E35E36E8-6B69-441C-94D8-A75DD0ECC577}" type="sibTrans" cxnId="{31443C0C-E43C-4395-A6B5-00D2A01575EA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D2C96D6-51FA-4B04-9B7F-91D49BAB5E48}" type="pres">
      <dgm:prSet presAssocID="{A5976C22-D2FC-40D5-8309-4B847C592780}" presName="parTxOnlySpace" presStyleCnt="0"/>
      <dgm:spPr/>
    </dgm:pt>
    <dgm:pt modelId="{4F1D9408-F510-4220-8AA6-44813DCBCA66}" type="pres">
      <dgm:prSet presAssocID="{0BB0D0D4-B796-4118-8D83-8C97DBDB5B4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1443C0C-E43C-4395-A6B5-00D2A01575EA}" srcId="{2F4C06D4-3562-4845-B692-44081698D5AD}" destId="{0BB0D0D4-B796-4118-8D83-8C97DBDB5B48}" srcOrd="3" destOrd="0" parTransId="{0D3DF8A4-AF07-471E-A979-CAB6E21AAB13}" sibTransId="{E35E36E8-6B69-441C-94D8-A75DD0ECC577}"/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B8A51165-20EE-45FD-9009-0CEF8E610C34}" type="presOf" srcId="{0BB0D0D4-B796-4118-8D83-8C97DBDB5B48}" destId="{4F1D9408-F510-4220-8AA6-44813DCBCA66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005F44C5-6A15-462A-98D8-93FC32CD7E5D}" type="presParOf" srcId="{F286D227-E5D1-4D6A-A654-583FF9821AED}" destId="{AD2C96D6-51FA-4B04-9B7F-91D49BAB5E48}" srcOrd="5" destOrd="0" presId="urn:microsoft.com/office/officeart/2005/8/layout/chevron1"/>
    <dgm:cxn modelId="{0AB7C684-CA1E-4E3F-BD13-5CC420914FDC}" type="presParOf" srcId="{F286D227-E5D1-4D6A-A654-583FF9821AED}" destId="{4F1D9408-F510-4220-8AA6-44813DCBCA6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BB65ACC9-5535-4C41-B466-17745A9E757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B4559090-8B58-4CF2-9EF3-71F6B77C50DE}" type="parTrans" cxnId="{C15FA94B-056D-4E1A-9A90-D32ED445A8CB}">
      <dgm:prSet/>
      <dgm:spPr/>
      <dgm:t>
        <a:bodyPr/>
        <a:lstStyle/>
        <a:p>
          <a:endParaRPr lang="en-US"/>
        </a:p>
      </dgm:t>
    </dgm:pt>
    <dgm:pt modelId="{EAF21F36-9933-42D9-967E-4844ECF2C339}" type="sibTrans" cxnId="{C15FA94B-056D-4E1A-9A90-D32ED445A8CB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A23B4D1-52B6-46E7-BFC8-33A812C2DCCA}" type="pres">
      <dgm:prSet presAssocID="{A5976C22-D2FC-40D5-8309-4B847C592780}" presName="parTxOnlySpace" presStyleCnt="0"/>
      <dgm:spPr/>
    </dgm:pt>
    <dgm:pt modelId="{4F52EBD6-B1F9-4E4F-9738-696D0BB1C9D2}" type="pres">
      <dgm:prSet presAssocID="{BB65ACC9-5535-4C41-B466-17745A9E757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C15FA94B-056D-4E1A-9A90-D32ED445A8CB}" srcId="{2F4C06D4-3562-4845-B692-44081698D5AD}" destId="{BB65ACC9-5535-4C41-B466-17745A9E7571}" srcOrd="3" destOrd="0" parTransId="{B4559090-8B58-4CF2-9EF3-71F6B77C50DE}" sibTransId="{EAF21F36-9933-42D9-967E-4844ECF2C339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8A76218E-2035-4434-9A5F-CE51017F800F}" type="presOf" srcId="{BB65ACC9-5535-4C41-B466-17745A9E7571}" destId="{4F52EBD6-B1F9-4E4F-9738-696D0BB1C9D2}" srcOrd="0" destOrd="0" presId="urn:microsoft.com/office/officeart/2005/8/layout/chevron1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D7E957BB-1948-4346-A7A2-331099B66E08}" type="presParOf" srcId="{F286D227-E5D1-4D6A-A654-583FF9821AED}" destId="{EA23B4D1-52B6-46E7-BFC8-33A812C2DCCA}" srcOrd="5" destOrd="0" presId="urn:microsoft.com/office/officeart/2005/8/layout/chevron1"/>
    <dgm:cxn modelId="{462D8292-5425-4948-81CF-3EFFDD9AD1E2}" type="presParOf" srcId="{F286D227-E5D1-4D6A-A654-583FF9821AED}" destId="{4F52EBD6-B1F9-4E4F-9738-696D0BB1C9D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9533068A-9C88-4264-8E85-234DDA6D2FC9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054142B2-C26C-460A-BEF8-E071739A46B8}" type="parTrans" cxnId="{1B00EB8D-4E22-462A-87E0-7D010A76AF4E}">
      <dgm:prSet/>
      <dgm:spPr/>
      <dgm:t>
        <a:bodyPr/>
        <a:lstStyle/>
        <a:p>
          <a:endParaRPr lang="en-US"/>
        </a:p>
      </dgm:t>
    </dgm:pt>
    <dgm:pt modelId="{1ECF0CA7-1FC2-461B-ABAD-857FE685314E}" type="sibTrans" cxnId="{1B00EB8D-4E22-462A-87E0-7D010A76AF4E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926BF4-CCFE-472A-92BE-FCE72F794657}" type="pres">
      <dgm:prSet presAssocID="{A5976C22-D2FC-40D5-8309-4B847C592780}" presName="parTxOnlySpace" presStyleCnt="0"/>
      <dgm:spPr/>
    </dgm:pt>
    <dgm:pt modelId="{C6BE3CC2-DE63-4285-B071-D499C1568DCF}" type="pres">
      <dgm:prSet presAssocID="{9533068A-9C88-4264-8E85-234DDA6D2FC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1B00EB8D-4E22-462A-87E0-7D010A76AF4E}" srcId="{2F4C06D4-3562-4845-B692-44081698D5AD}" destId="{9533068A-9C88-4264-8E85-234DDA6D2FC9}" srcOrd="3" destOrd="0" parTransId="{054142B2-C26C-460A-BEF8-E071739A46B8}" sibTransId="{1ECF0CA7-1FC2-461B-ABAD-857FE685314E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EE22BDE2-A649-4AB3-B60F-A215F6A0184A}" type="presOf" srcId="{9533068A-9C88-4264-8E85-234DDA6D2FC9}" destId="{C6BE3CC2-DE63-4285-B071-D499C1568DCF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31AD9F22-116E-4E8A-886B-7EB216F95060}" type="presParOf" srcId="{F286D227-E5D1-4D6A-A654-583FF9821AED}" destId="{E4926BF4-CCFE-472A-92BE-FCE72F794657}" srcOrd="5" destOrd="0" presId="urn:microsoft.com/office/officeart/2005/8/layout/chevron1"/>
    <dgm:cxn modelId="{3E9341C4-C40A-4B80-BCA1-60B70F02CE9B}" type="presParOf" srcId="{F286D227-E5D1-4D6A-A654-583FF9821AED}" destId="{C6BE3CC2-DE63-4285-B071-D499C1568DC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4E8F889E-D818-4040-82E5-0EB4AE1E18FF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F57EE7F2-058E-4729-B1EA-6F127886F74B}" type="parTrans" cxnId="{6C58AE59-4380-4F83-86E6-6EA36BCBA03F}">
      <dgm:prSet/>
      <dgm:spPr/>
      <dgm:t>
        <a:bodyPr/>
        <a:lstStyle/>
        <a:p>
          <a:endParaRPr lang="en-US"/>
        </a:p>
      </dgm:t>
    </dgm:pt>
    <dgm:pt modelId="{75DC1586-378B-4473-8DAE-CB098CB40CD5}" type="sibTrans" cxnId="{6C58AE59-4380-4F83-86E6-6EA36BCBA03F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 custLinFactNeighborX="-1717" custLinFactNeighborY="20477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 custLinFactNeighborX="-1717" custLinFactNeighborY="20477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 custLinFactNeighborX="-1717" custLinFactNeighborY="20477">
        <dgm:presLayoutVars>
          <dgm:chMax val="0"/>
          <dgm:chPref val="0"/>
          <dgm:bulletEnabled val="1"/>
        </dgm:presLayoutVars>
      </dgm:prSet>
      <dgm:spPr/>
    </dgm:pt>
    <dgm:pt modelId="{44A4FD2B-09C1-43A4-9D94-72656DF4A349}" type="pres">
      <dgm:prSet presAssocID="{A5976C22-D2FC-40D5-8309-4B847C592780}" presName="parTxOnlySpace" presStyleCnt="0"/>
      <dgm:spPr/>
    </dgm:pt>
    <dgm:pt modelId="{705A1191-CD0C-41A9-BB0B-F3B841C7B1E3}" type="pres">
      <dgm:prSet presAssocID="{4E8F889E-D818-4040-82E5-0EB4AE1E18FF}" presName="parTxOnly" presStyleLbl="node1" presStyleIdx="3" presStyleCnt="4" custLinFactNeighborX="-1717" custLinFactNeighborY="20477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6C58AE59-4380-4F83-86E6-6EA36BCBA03F}" srcId="{2F4C06D4-3562-4845-B692-44081698D5AD}" destId="{4E8F889E-D818-4040-82E5-0EB4AE1E18FF}" srcOrd="3" destOrd="0" parTransId="{F57EE7F2-058E-4729-B1EA-6F127886F74B}" sibTransId="{75DC1586-378B-4473-8DAE-CB098CB40CD5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8C8B33E0-D2BE-4862-A3D5-21BBD70DA49F}" type="presOf" srcId="{4E8F889E-D818-4040-82E5-0EB4AE1E18FF}" destId="{705A1191-CD0C-41A9-BB0B-F3B841C7B1E3}" srcOrd="0" destOrd="0" presId="urn:microsoft.com/office/officeart/2005/8/layout/chevron1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3D2D1D96-AA3A-4360-897E-575D694E53FC}" type="presParOf" srcId="{F286D227-E5D1-4D6A-A654-583FF9821AED}" destId="{44A4FD2B-09C1-43A4-9D94-72656DF4A349}" srcOrd="5" destOrd="0" presId="urn:microsoft.com/office/officeart/2005/8/layout/chevron1"/>
    <dgm:cxn modelId="{FB79BEED-72C5-470F-A3C8-B45812AFF2E5}" type="presParOf" srcId="{F286D227-E5D1-4D6A-A654-583FF9821AED}" destId="{705A1191-CD0C-41A9-BB0B-F3B841C7B1E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28FE84D6-D160-4539-A055-273FE38FB9C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6E8150DB-620F-4CE4-8D88-AC6F068ECC23}" type="parTrans" cxnId="{2A520C3D-DF6A-4E3B-A4F9-8950C58B9F2F}">
      <dgm:prSet/>
      <dgm:spPr/>
      <dgm:t>
        <a:bodyPr/>
        <a:lstStyle/>
        <a:p>
          <a:endParaRPr lang="en-US"/>
        </a:p>
      </dgm:t>
    </dgm:pt>
    <dgm:pt modelId="{37376EA1-3761-4183-A0F1-84201FB6643F}" type="sibTrans" cxnId="{2A520C3D-DF6A-4E3B-A4F9-8950C58B9F2F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39411A4-7E50-472F-9CEF-3BE6C612961B}" type="pres">
      <dgm:prSet presAssocID="{A5976C22-D2FC-40D5-8309-4B847C592780}" presName="parTxOnlySpace" presStyleCnt="0"/>
      <dgm:spPr/>
    </dgm:pt>
    <dgm:pt modelId="{91EC5D83-F304-47ED-AAD3-9E218EF87661}" type="pres">
      <dgm:prSet presAssocID="{28FE84D6-D160-4539-A055-273FE38FB9C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2A520C3D-DF6A-4E3B-A4F9-8950C58B9F2F}" srcId="{2F4C06D4-3562-4845-B692-44081698D5AD}" destId="{28FE84D6-D160-4539-A055-273FE38FB9C7}" srcOrd="3" destOrd="0" parTransId="{6E8150DB-620F-4CE4-8D88-AC6F068ECC23}" sibTransId="{37376EA1-3761-4183-A0F1-84201FB6643F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A5BBB48B-CD0E-408A-A92B-A9AF55997852}" type="presOf" srcId="{28FE84D6-D160-4539-A055-273FE38FB9C7}" destId="{91EC5D83-F304-47ED-AAD3-9E218EF87661}" srcOrd="0" destOrd="0" presId="urn:microsoft.com/office/officeart/2005/8/layout/chevron1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716AAA46-CDB9-48B6-AD51-66A544F194DF}" type="presParOf" srcId="{F286D227-E5D1-4D6A-A654-583FF9821AED}" destId="{139411A4-7E50-472F-9CEF-3BE6C612961B}" srcOrd="5" destOrd="0" presId="urn:microsoft.com/office/officeart/2005/8/layout/chevron1"/>
    <dgm:cxn modelId="{B7783AF9-7485-42CB-A41A-ED64A209A610}" type="presParOf" srcId="{F286D227-E5D1-4D6A-A654-583FF9821AED}" destId="{91EC5D83-F304-47ED-AAD3-9E218EF876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10F4B524-54BA-4126-B69B-0D780DB63CA6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2019</a:t>
          </a:r>
        </a:p>
      </dgm:t>
    </dgm:pt>
    <dgm:pt modelId="{27B6F67E-1349-4E0D-83A7-AF3669F88C9D}" type="parTrans" cxnId="{8C70E660-7D0F-4A78-A772-19C406B32794}">
      <dgm:prSet/>
      <dgm:spPr/>
      <dgm:t>
        <a:bodyPr/>
        <a:lstStyle/>
        <a:p>
          <a:endParaRPr lang="en-US"/>
        </a:p>
      </dgm:t>
    </dgm:pt>
    <dgm:pt modelId="{240AF89E-17A7-461F-98D8-776DFF90C828}" type="sibTrans" cxnId="{8C70E660-7D0F-4A78-A772-19C406B32794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07BBB-F851-41BB-886D-6D9FACD0F994}" type="pres">
      <dgm:prSet presAssocID="{A5976C22-D2FC-40D5-8309-4B847C592780}" presName="parTxOnlySpace" presStyleCnt="0"/>
      <dgm:spPr/>
    </dgm:pt>
    <dgm:pt modelId="{4199106E-DC56-4C6A-8AA8-5B8C5D23EE56}" type="pres">
      <dgm:prSet presAssocID="{10F4B524-54BA-4126-B69B-0D780DB63CA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08673929-01BA-412B-87E9-F11B8244A521}" type="presOf" srcId="{10F4B524-54BA-4126-B69B-0D780DB63CA6}" destId="{4199106E-DC56-4C6A-8AA8-5B8C5D23EE56}" srcOrd="0" destOrd="0" presId="urn:microsoft.com/office/officeart/2005/8/layout/chevron1"/>
    <dgm:cxn modelId="{8C70E660-7D0F-4A78-A772-19C406B32794}" srcId="{2F4C06D4-3562-4845-B692-44081698D5AD}" destId="{10F4B524-54BA-4126-B69B-0D780DB63CA6}" srcOrd="3" destOrd="0" parTransId="{27B6F67E-1349-4E0D-83A7-AF3669F88C9D}" sibTransId="{240AF89E-17A7-461F-98D8-776DFF90C828}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  <dgm:cxn modelId="{F99D316C-6B64-43D7-9B87-133BF82EEDD9}" type="presParOf" srcId="{F286D227-E5D1-4D6A-A654-583FF9821AED}" destId="{64607BBB-F851-41BB-886D-6D9FACD0F994}" srcOrd="5" destOrd="0" presId="urn:microsoft.com/office/officeart/2005/8/layout/chevron1"/>
    <dgm:cxn modelId="{FA69AC51-F2E9-4680-8E54-1DDBC2BE3DA8}" type="presParOf" srcId="{F286D227-E5D1-4D6A-A654-583FF9821AED}" destId="{4199106E-DC56-4C6A-8AA8-5B8C5D23EE56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42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2014</a:t>
          </a:r>
        </a:p>
      </dsp:txBody>
      <dsp:txXfrm>
        <a:off x="275704" y="0"/>
        <a:ext cx="2120722" cy="542260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2016</a:t>
          </a:r>
        </a:p>
      </dsp:txBody>
      <dsp:txXfrm>
        <a:off x="2672389" y="0"/>
        <a:ext cx="2120722" cy="542260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2017</a:t>
          </a:r>
        </a:p>
      </dsp:txBody>
      <dsp:txXfrm>
        <a:off x="5069073" y="0"/>
        <a:ext cx="2120722" cy="542260"/>
      </dsp:txXfrm>
    </dsp:sp>
    <dsp:sp modelId="{D48BCF38-580F-4DC8-A2B5-DF3555EF4E82}">
      <dsp:nvSpPr>
        <dsp:cNvPr id="0" name=""/>
        <dsp:cNvSpPr/>
      </dsp:nvSpPr>
      <dsp:spPr>
        <a:xfrm>
          <a:off x="7194627" y="0"/>
          <a:ext cx="2662982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2019</a:t>
          </a:r>
        </a:p>
      </dsp:txBody>
      <dsp:txXfrm>
        <a:off x="7465757" y="0"/>
        <a:ext cx="2120722" cy="542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0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5143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396684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1827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3368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48511" y="0"/>
        <a:ext cx="2152697" cy="510285"/>
      </dsp:txXfrm>
    </dsp:sp>
    <dsp:sp modelId="{6D94B530-E436-4792-A4E2-7D7EBBF36A59}">
      <dsp:nvSpPr>
        <dsp:cNvPr id="0" name=""/>
        <dsp:cNvSpPr/>
      </dsp:nvSpPr>
      <dsp:spPr>
        <a:xfrm>
          <a:off x="7190052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5195" y="0"/>
        <a:ext cx="2152697" cy="5102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8E91B42D-3EB1-4FA1-A23B-2B5F65E8EE94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7E286D6C-645D-4D90-BA2C-AC91EB6E8DEB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D98F090E-6894-4DB3-AFD5-0BBB099205C3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325B71A4-6D83-4523-A6CA-198196387901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0858F63F-D73F-443A-8891-88C2AFF31A76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5145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396686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1829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3371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48514" y="0"/>
        <a:ext cx="2152697" cy="510285"/>
      </dsp:txXfrm>
    </dsp:sp>
    <dsp:sp modelId="{6887230E-5177-401C-9F19-5C2958A70037}">
      <dsp:nvSpPr>
        <dsp:cNvPr id="0" name=""/>
        <dsp:cNvSpPr/>
      </dsp:nvSpPr>
      <dsp:spPr>
        <a:xfrm>
          <a:off x="7190055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5198" y="0"/>
        <a:ext cx="2152697" cy="510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F101A2E3-558F-4996-9E1D-FFF79FBA1521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13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469086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610628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865771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5007312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262455" y="0"/>
        <a:ext cx="2152697" cy="510285"/>
      </dsp:txXfrm>
    </dsp:sp>
    <dsp:sp modelId="{54B3FE27-20C3-4E46-BB3A-644649568E3E}">
      <dsp:nvSpPr>
        <dsp:cNvPr id="0" name=""/>
        <dsp:cNvSpPr/>
      </dsp:nvSpPr>
      <dsp:spPr>
        <a:xfrm>
          <a:off x="7199202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54345" y="0"/>
        <a:ext cx="2152697" cy="5102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4C0B8429-E540-4796-8384-4795D5CB7627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57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2014</a:t>
          </a:r>
        </a:p>
      </dsp:txBody>
      <dsp:txXfrm>
        <a:off x="283561" y="0"/>
        <a:ext cx="2105008" cy="557974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2016</a:t>
          </a:r>
        </a:p>
      </dsp:txBody>
      <dsp:txXfrm>
        <a:off x="2680246" y="0"/>
        <a:ext cx="2105008" cy="557974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2017</a:t>
          </a:r>
        </a:p>
      </dsp:txBody>
      <dsp:txXfrm>
        <a:off x="5076930" y="0"/>
        <a:ext cx="2105008" cy="557974"/>
      </dsp:txXfrm>
    </dsp:sp>
    <dsp:sp modelId="{4976B597-0C88-465B-AF79-1C77949FC4CC}">
      <dsp:nvSpPr>
        <dsp:cNvPr id="0" name=""/>
        <dsp:cNvSpPr/>
      </dsp:nvSpPr>
      <dsp:spPr>
        <a:xfrm>
          <a:off x="7194627" y="0"/>
          <a:ext cx="2662982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2019</a:t>
          </a:r>
        </a:p>
      </dsp:txBody>
      <dsp:txXfrm>
        <a:off x="7473614" y="0"/>
        <a:ext cx="2105008" cy="557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60606" y="0"/>
        <a:ext cx="2150918" cy="512064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7291" y="0"/>
        <a:ext cx="2150918" cy="512064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975" y="0"/>
        <a:ext cx="2150918" cy="512064"/>
      </dsp:txXfrm>
    </dsp:sp>
    <dsp:sp modelId="{CCB012CF-FE4C-4E24-893F-094B92826376}">
      <dsp:nvSpPr>
        <dsp:cNvPr id="0" name=""/>
        <dsp:cNvSpPr/>
      </dsp:nvSpPr>
      <dsp:spPr>
        <a:xfrm>
          <a:off x="7194627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50659" y="0"/>
        <a:ext cx="2150918" cy="512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3A04385D-0B83-4492-904E-3E89AB391D54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424DB18E-3C27-4876-BEA4-61AE7E18C289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2014</a:t>
          </a:r>
        </a:p>
      </dsp:txBody>
      <dsp:txXfrm>
        <a:off x="265178" y="0"/>
        <a:ext cx="2141774" cy="521208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2016</a:t>
          </a:r>
        </a:p>
      </dsp:txBody>
      <dsp:txXfrm>
        <a:off x="2661863" y="0"/>
        <a:ext cx="2141774" cy="521208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21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2017</a:t>
          </a:r>
        </a:p>
      </dsp:txBody>
      <dsp:txXfrm>
        <a:off x="5058547" y="0"/>
        <a:ext cx="2141774" cy="521208"/>
      </dsp:txXfrm>
    </dsp:sp>
    <dsp:sp modelId="{6313C246-5A85-411E-808B-F9EB90CBD6F7}">
      <dsp:nvSpPr>
        <dsp:cNvPr id="0" name=""/>
        <dsp:cNvSpPr/>
      </dsp:nvSpPr>
      <dsp:spPr>
        <a:xfrm>
          <a:off x="7194627" y="0"/>
          <a:ext cx="2662982" cy="521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2019</a:t>
          </a:r>
        </a:p>
      </dsp:txBody>
      <dsp:txXfrm>
        <a:off x="7455231" y="0"/>
        <a:ext cx="2141774" cy="5212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60606" y="0"/>
        <a:ext cx="2150918" cy="512064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7291" y="0"/>
        <a:ext cx="2150918" cy="512064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975" y="0"/>
        <a:ext cx="2150918" cy="512064"/>
      </dsp:txXfrm>
    </dsp:sp>
    <dsp:sp modelId="{145103AF-740A-43C5-B44A-3BFF3014E078}">
      <dsp:nvSpPr>
        <dsp:cNvPr id="0" name=""/>
        <dsp:cNvSpPr/>
      </dsp:nvSpPr>
      <dsp:spPr>
        <a:xfrm>
          <a:off x="7194627" y="0"/>
          <a:ext cx="2662982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50659" y="0"/>
        <a:ext cx="2150918" cy="5120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60606" y="0"/>
        <a:ext cx="2150918" cy="512064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7291" y="0"/>
        <a:ext cx="2150918" cy="512064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975" y="0"/>
        <a:ext cx="2150918" cy="512064"/>
      </dsp:txXfrm>
    </dsp:sp>
    <dsp:sp modelId="{82B8FFB8-821A-421B-8A26-46239927668B}">
      <dsp:nvSpPr>
        <dsp:cNvPr id="0" name=""/>
        <dsp:cNvSpPr/>
      </dsp:nvSpPr>
      <dsp:spPr>
        <a:xfrm>
          <a:off x="7194627" y="0"/>
          <a:ext cx="2662982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50659" y="0"/>
        <a:ext cx="2150918" cy="5120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BC2A7689-D262-44E4-8FEC-A6FD8B860E38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BC2A7689-D262-44E4-8FEC-A6FD8B860E38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BC2A7689-D262-44E4-8FEC-A6FD8B860E38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BC2A7689-D262-44E4-8FEC-A6FD8B860E38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0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5143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384982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40125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8166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36810" y="0"/>
        <a:ext cx="2152697" cy="510285"/>
      </dsp:txXfrm>
    </dsp:sp>
    <dsp:sp modelId="{818D12AA-35D5-4622-9D02-5D89349FDBE2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BC2A7689-D262-44E4-8FEC-A6FD8B860E38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4F1D9408-F510-4220-8AA6-44813DCBCA66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4F52EBD6-B1F9-4E4F-9738-696D0BB1C9D2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C6BE3CC2-DE63-4285-B071-D499C1568DCF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5145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396686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1829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3371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48514" y="0"/>
        <a:ext cx="2152697" cy="510285"/>
      </dsp:txXfrm>
    </dsp:sp>
    <dsp:sp modelId="{705A1191-CD0C-41A9-BB0B-F3B841C7B1E3}">
      <dsp:nvSpPr>
        <dsp:cNvPr id="0" name=""/>
        <dsp:cNvSpPr/>
      </dsp:nvSpPr>
      <dsp:spPr>
        <a:xfrm>
          <a:off x="7190055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5198" y="0"/>
        <a:ext cx="2152697" cy="510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91EC5D83-F304-47ED-AAD3-9E218EF87661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4574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9717" y="0"/>
        <a:ext cx="2152697" cy="510285"/>
      </dsp:txXfrm>
    </dsp:sp>
    <dsp:sp modelId="{D67C07D2-7D58-48EB-B5B7-2AD7B5CB8C98}">
      <dsp:nvSpPr>
        <dsp:cNvPr id="0" name=""/>
        <dsp:cNvSpPr/>
      </dsp:nvSpPr>
      <dsp:spPr>
        <a:xfrm>
          <a:off x="2401259" y="0"/>
          <a:ext cx="2662982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2656402" y="0"/>
        <a:ext cx="2152697" cy="510285"/>
      </dsp:txXfrm>
    </dsp:sp>
    <dsp:sp modelId="{D1F7EAC4-EEA3-443C-81F8-21C4A0A3EB29}">
      <dsp:nvSpPr>
        <dsp:cNvPr id="0" name=""/>
        <dsp:cNvSpPr/>
      </dsp:nvSpPr>
      <dsp:spPr>
        <a:xfrm>
          <a:off x="4797943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5053086" y="0"/>
        <a:ext cx="2152697" cy="510285"/>
      </dsp:txXfrm>
    </dsp:sp>
    <dsp:sp modelId="{4199106E-DC56-4C6A-8AA8-5B8C5D23EE56}">
      <dsp:nvSpPr>
        <dsp:cNvPr id="0" name=""/>
        <dsp:cNvSpPr/>
      </dsp:nvSpPr>
      <dsp:spPr>
        <a:xfrm>
          <a:off x="7194627" y="0"/>
          <a:ext cx="2662982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2019</a:t>
          </a:r>
        </a:p>
      </dsp:txBody>
      <dsp:txXfrm>
        <a:off x="7449770" y="0"/>
        <a:ext cx="2152697" cy="51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6F17A-CC6F-4A2B-A5EC-6FEDE7DE7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C6D7D-65EC-46C3-AE5D-BFF6D01BB12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AB0-2969-4F4C-8EA0-806D73470759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68AF47-735F-4428-BD84-CDBF36EAB7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DF03C5A-1706-4E4A-ADAF-6C1099F2B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7FA4C-8DD7-4025-A5EA-A33BCA6A4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6A581-250F-4E57-90AD-6A0A8C3D8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5859-4A6F-4852-88BE-F3B2EDEA8FE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dynamic-data-masking?view=sql-server-20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formatmessage-transact-sql?view=sql-server-201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ession-context-transact-sql?view=sql-server-20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relational-databases/system-stored-procedures/sp-set-session-context-transact-sql?view=sql-server-2017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split-transact-sql?view=sql-server-201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t-sql/functions/string-escape-transact-sql?view=sql-server-2017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statements/truncate-table-transact-sql?view=sql-server-201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Niko really likes </a:t>
            </a:r>
            <a:r>
              <a:rPr lang="en-US" dirty="0" err="1"/>
              <a:t>Columnstore</a:t>
            </a:r>
            <a:r>
              <a:rPr lang="en-US" dirty="0"/>
              <a:t> indexes http://www.nikoport.com/columnstore/</a:t>
            </a:r>
          </a:p>
          <a:p>
            <a:endParaRPr lang="en-US" dirty="0"/>
          </a:p>
          <a:p>
            <a:r>
              <a:rPr lang="en-US" dirty="0"/>
              <a:t>Easy primer https://blogs.sentryone.com/melissacoates/overview-columnstore-indexes-sql-server/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5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1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https://github.com/billinkc/presentations/tree/master/WhatsNew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https://docs.microsoft.com/en-us/sql/relational-databases/in-memory-oltp/in-memory-oltp-in-memory-optimization?view=sql-server-2014</a:t>
            </a:r>
          </a:p>
          <a:p>
            <a:endParaRPr lang="en-US" dirty="0"/>
          </a:p>
          <a:p>
            <a:r>
              <a:rPr lang="en-US" dirty="0"/>
              <a:t>https://docs.microsoft.com/en-us/sql/relational-databases/in-memory-oltp/memory-optimized-tables?view=sql-server-2014</a:t>
            </a:r>
          </a:p>
          <a:p>
            <a:endParaRPr lang="en-US" dirty="0"/>
          </a:p>
          <a:p>
            <a:r>
              <a:rPr lang="en-US" dirty="0"/>
              <a:t>https://sqljudo.wordpress.com/2015/03/10/tsql-tue-64-tuning-ssis-with-in-memory-stage/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E995-CC4F-4FC2-B147-4E8C670B1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Almost. Denver was more clever than me</a:t>
            </a:r>
          </a:p>
          <a:p>
            <a:r>
              <a:rPr lang="en-US" dirty="0"/>
              <a:t>Also, make sure the patient name </a:t>
            </a:r>
            <a:r>
              <a:rPr lang="en-US"/>
              <a:t>is deterministic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5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https://docs.microsoft.com/en-us/sql/relational-databases/security/dynamic-data-masking?view=sql-server-2017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https://docs.microsoft.com/en-us/sql/t-sql/functions/formatmessage-transact-sql?view=sql-server-2017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https://docs.microsoft.com/en-us/sql/relational-databases/system-stored-procedures/sp-set-session-context-transact-sql?view=sql-server-2017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https://docs.microsoft.com/en-us/sql/t-sql/functions/string-split-transact-sql?view=sql-server-2017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https://docs.microsoft.com/en-us/sql/t-sql/functions/string-escape-transact-sql?view=sql-server-2017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https://docs.microsoft.com/en-us/sql/t-sql/statements/truncate-table-transact-sql?view=sql-server-2017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4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4/12/2019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ill.fellows@sterlingdataconsulting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hyperlink" Target="https://blogs.msdn.microsoft.com/sql_server_team/string-or-binary-data-would-be-truncated-replacing-the-infamous-error-8152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hyperlink" Target="https://www.brentozar.com/archive/2018/11/sql-server-2019-faster-functions/" TargetMode="External"/><Relationship Id="rId7" Type="http://schemas.openxmlformats.org/officeDocument/2006/relationships/diagramColors" Target="../diagrams/colors28.xml"/><Relationship Id="rId2" Type="http://schemas.openxmlformats.org/officeDocument/2006/relationships/hyperlink" Target="https://blogs.msdn.microsoft.com/sqlserverstorageengine/2018/11/07/introducing-scalar-udf-inli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9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C155-522F-4765-8502-8E00F350D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with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CDB6D-DEE8-4B79-86CA-8AC2DCAEA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catchup guide for developers (2014-201</a:t>
            </a:r>
            <a:r>
              <a:rPr lang="en-US" strike="sngStrike" dirty="0"/>
              <a:t>7</a:t>
            </a:r>
            <a:r>
              <a:rPr lang="en-US" dirty="0"/>
              <a:t>9)</a:t>
            </a:r>
          </a:p>
        </p:txBody>
      </p:sp>
    </p:spTree>
    <p:extLst>
      <p:ext uri="{BB962C8B-B14F-4D97-AF65-F5344CB8AC3E}">
        <p14:creationId xmlns:p14="http://schemas.microsoft.com/office/powerpoint/2010/main" val="133061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9B40-C4D2-491E-BD3A-1B85AAA5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3F5E-1A10-4ABD-8B2A-854914F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Encrypted</a:t>
            </a:r>
          </a:p>
          <a:p>
            <a:r>
              <a:rPr lang="en-US" dirty="0"/>
              <a:t>Create or Alter</a:t>
            </a:r>
          </a:p>
          <a:p>
            <a:r>
              <a:rPr lang="en-US" dirty="0"/>
              <a:t>Dynamic Data Masking</a:t>
            </a:r>
          </a:p>
          <a:p>
            <a:r>
              <a:rPr lang="en-US" dirty="0"/>
              <a:t>Drop if Exists</a:t>
            </a:r>
          </a:p>
          <a:p>
            <a:r>
              <a:rPr lang="en-US" dirty="0" err="1"/>
              <a:t>FormatMessage</a:t>
            </a:r>
            <a:endParaRPr lang="en-US" dirty="0"/>
          </a:p>
          <a:p>
            <a:r>
              <a:rPr lang="en-US" dirty="0"/>
              <a:t>JSON</a:t>
            </a:r>
          </a:p>
          <a:p>
            <a:r>
              <a:rPr lang="en-US" dirty="0"/>
              <a:t>R</a:t>
            </a:r>
          </a:p>
          <a:p>
            <a:r>
              <a:rPr lang="en-US" dirty="0" err="1"/>
              <a:t>SessionContext</a:t>
            </a:r>
            <a:endParaRPr lang="en-US" dirty="0"/>
          </a:p>
          <a:p>
            <a:r>
              <a:rPr lang="en-US" dirty="0"/>
              <a:t>String Split/Escape</a:t>
            </a:r>
          </a:p>
          <a:p>
            <a:r>
              <a:rPr lang="en-US" dirty="0"/>
              <a:t>Truncate partition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89C044-3EB5-4AB2-9D88-EBD155198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730804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4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E959-B399-4F4D-A018-0A39D0C2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67BFD-B08C-4170-B533-D6E0549F0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DBA is defeated!</a:t>
            </a:r>
          </a:p>
          <a:p>
            <a:r>
              <a:rPr lang="en-US" dirty="0"/>
              <a:t>Always Encrypted provides a separation between those who own the data (and can view it) and those who manage the data (but should have no access)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Trivial to implement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C06F0D4-D77A-4DC9-A805-A777D2CFA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04114"/>
              </p:ext>
            </p:extLst>
          </p:nvPr>
        </p:nvGraphicFramePr>
        <p:xfrm>
          <a:off x="1097280" y="3924421"/>
          <a:ext cx="10058400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76314751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9181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0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property to connection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3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encryption wizard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Parameterize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7981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55AC78-DA78-4F7B-99A8-C0B8F4EC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009412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379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F14A-8964-4B0D-BB97-AE9F1EE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or 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CD44-EC66-4738-829B-F6C8ECA2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  <a:p>
            <a:r>
              <a:rPr lang="en-US" dirty="0"/>
              <a:t>No longer have to have two different commands for changing objects 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VIEWS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E7CFF1-95BE-4DF1-8896-934A1B5E5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378680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1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CE54-FA48-40BF-921C-F05ECBE4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731E-4717-4C04-B30D-90C278D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Data Masking is a lightweight feature that allows the </a:t>
            </a:r>
            <a:r>
              <a:rPr lang="en-US" i="1" dirty="0"/>
              <a:t>obscuring</a:t>
            </a:r>
            <a:r>
              <a:rPr lang="en-US" dirty="0"/>
              <a:t> of data without physically changing it. </a:t>
            </a:r>
          </a:p>
          <a:p>
            <a:pPr lvl="1"/>
            <a:r>
              <a:rPr lang="en-US" dirty="0"/>
              <a:t>Default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Partial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sz="4400" dirty="0"/>
              <a:t>Super important note from Books Online</a:t>
            </a:r>
            <a:endParaRPr lang="en-US" dirty="0"/>
          </a:p>
          <a:p>
            <a:pPr lvl="1"/>
            <a:r>
              <a:rPr lang="en-US" dirty="0"/>
              <a:t>Dynamic Data Masking should not be used as an isolated measure to fully secure sensitive data from users running ad-hoc queries on the database. It is appropriate for preventing accidental sensitive data exposure, but will not protect against malicious intent to infer the underlying data.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4C08F8-C5E0-46E7-8CA7-FBF34B964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0440957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0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B706-F634-4F62-BA00-5DF8B7BE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if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AB85-F4EA-403E-9BEA-6395233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3"/>
            <a:ext cx="4937760" cy="4449753"/>
          </a:xfrm>
        </p:spPr>
        <p:txBody>
          <a:bodyPr>
            <a:normAutofit/>
          </a:bodyPr>
          <a:lstStyle/>
          <a:p>
            <a:r>
              <a:rPr lang="en-US" dirty="0"/>
              <a:t>More syntactic sugar!</a:t>
            </a:r>
          </a:p>
          <a:p>
            <a:r>
              <a:rPr lang="en-US" dirty="0"/>
              <a:t>Wider range of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Sorry about your permissions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2F1A8E-ACF1-4569-A5CF-4A013F0E1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114550"/>
            <a:ext cx="4572000" cy="34861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2C50BE-5221-4508-AC5F-01B8D0A2D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0764640"/>
              </p:ext>
            </p:extLst>
          </p:nvPr>
        </p:nvGraphicFramePr>
        <p:xfrm>
          <a:off x="1097278" y="6360154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8DC53-2CDA-44BD-A8D4-4AFE96E01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60400"/>
              </p:ext>
            </p:extLst>
          </p:nvPr>
        </p:nvGraphicFramePr>
        <p:xfrm>
          <a:off x="1097278" y="2592167"/>
          <a:ext cx="3626804" cy="3154680"/>
        </p:xfrm>
        <a:graphic>
          <a:graphicData uri="http://schemas.openxmlformats.org/drawingml/2006/table">
            <a:tbl>
              <a:tblPr/>
              <a:tblGrid>
                <a:gridCol w="1813402">
                  <a:extLst>
                    <a:ext uri="{9D8B030D-6E8A-4147-A177-3AD203B41FA5}">
                      <a16:colId xmlns:a16="http://schemas.microsoft.com/office/drawing/2014/main" val="1844878727"/>
                    </a:ext>
                  </a:extLst>
                </a:gridCol>
                <a:gridCol w="1813402">
                  <a:extLst>
                    <a:ext uri="{9D8B030D-6E8A-4147-A177-3AD203B41FA5}">
                      <a16:colId xmlns:a16="http://schemas.microsoft.com/office/drawing/2014/main" val="32547346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AGGREGATE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ASSEMBLY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8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DEFAULT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2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FUNCTION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INDEX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71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PROCEDURE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0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RULE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SCHEMA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7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SECURITY POLICY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SEQUENCE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3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SYNONYM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TABLE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59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TRIGGER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TYPE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7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USER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VIEW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61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4041-8A02-4E15-8E7D-23156A5C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9906-C6A4-484A-B9B4-84CBFA4A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allows for a subset of C style formatters</a:t>
            </a:r>
          </a:p>
          <a:p>
            <a:r>
              <a:rPr lang="en-US" dirty="0"/>
              <a:t>Similar to RAISERROR but allows for further formatting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491FC-12A0-47B5-94B1-5AD5BB2C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326350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6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8DDA-61D4-49A7-ABB6-FE705707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60E67-EC39-4F22-A64C-53A90A11E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317322"/>
          </a:xfrm>
        </p:spPr>
        <p:txBody>
          <a:bodyPr/>
          <a:lstStyle/>
          <a:p>
            <a:r>
              <a:rPr lang="en-US" dirty="0"/>
              <a:t>All the joy of XML in fewer characters.</a:t>
            </a:r>
          </a:p>
          <a:p>
            <a:pPr lvl="1"/>
            <a:r>
              <a:rPr lang="en-US" dirty="0"/>
              <a:t>{"</a:t>
            </a:r>
            <a:r>
              <a:rPr lang="en-US" dirty="0" err="1"/>
              <a:t>CollectionName</a:t>
            </a:r>
            <a:r>
              <a:rPr lang="en-US" dirty="0"/>
              <a:t>":</a:t>
            </a:r>
          </a:p>
          <a:p>
            <a:pPr lvl="1"/>
            <a:r>
              <a:rPr lang="en-US" dirty="0"/>
              <a:t>    [</a:t>
            </a:r>
          </a:p>
          <a:p>
            <a:pPr lvl="1"/>
            <a:r>
              <a:rPr lang="en-US" dirty="0"/>
              <a:t>        {"number":1,"type":"A","foo":null}</a:t>
            </a:r>
          </a:p>
          <a:p>
            <a:pPr lvl="1"/>
            <a:r>
              <a:rPr lang="en-US" dirty="0"/>
              <a:t>    ,	{...}</a:t>
            </a:r>
          </a:p>
          <a:p>
            <a:pPr lvl="1"/>
            <a:r>
              <a:rPr lang="en-US" dirty="0"/>
              <a:t>    ]</a:t>
            </a:r>
          </a:p>
          <a:p>
            <a:pPr lvl="1"/>
            <a:r>
              <a:rPr lang="en-US" dirty="0"/>
              <a:t>}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/>
              <a:t>ISJSON			JSON_VALUE</a:t>
            </a:r>
          </a:p>
          <a:p>
            <a:r>
              <a:rPr lang="en-US" dirty="0"/>
              <a:t>JSON_QUERY		JSON_MODIFY</a:t>
            </a:r>
          </a:p>
          <a:p>
            <a:r>
              <a:rPr lang="en-US" dirty="0"/>
              <a:t>OPENJSON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5AF01-A475-46D8-A7DD-C5F03D64D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6175" y="2366963"/>
            <a:ext cx="2381250" cy="2981325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9956A0-AF82-4E66-930C-E16A8684D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661994"/>
              </p:ext>
            </p:extLst>
          </p:nvPr>
        </p:nvGraphicFramePr>
        <p:xfrm>
          <a:off x="1097278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5D2CF3A-0392-4CAF-8A9C-465A93EFF84D}"/>
              </a:ext>
            </a:extLst>
          </p:cNvPr>
          <p:cNvSpPr txBox="1"/>
          <p:nvPr/>
        </p:nvSpPr>
        <p:spPr>
          <a:xfrm>
            <a:off x="7239192" y="5452555"/>
            <a:ext cx="28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JSON, not Jason</a:t>
            </a:r>
          </a:p>
        </p:txBody>
      </p:sp>
    </p:spTree>
    <p:extLst>
      <p:ext uri="{BB962C8B-B14F-4D97-AF65-F5344CB8AC3E}">
        <p14:creationId xmlns:p14="http://schemas.microsoft.com/office/powerpoint/2010/main" val="398280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E3C9-6714-4C1F-93E3-8EDF2BA2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EDE8-F340-4E45-B4C9-76F86223D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External processing, all on local server. </a:t>
            </a:r>
          </a:p>
          <a:p>
            <a:r>
              <a:rPr lang="en-US" dirty="0"/>
              <a:t>Avoids leaky data</a:t>
            </a:r>
          </a:p>
          <a:p>
            <a:r>
              <a:rPr lang="en-US" dirty="0"/>
              <a:t>Requires service restart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0C9657-1C75-4FE3-9B14-223CC2226A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2363" y="2914650"/>
            <a:ext cx="2428875" cy="18859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73870D-C9E0-4773-B1CB-7A569315D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4289452"/>
              </p:ext>
            </p:extLst>
          </p:nvPr>
        </p:nvGraphicFramePr>
        <p:xfrm>
          <a:off x="1097278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57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D221-397C-4CFB-BB7B-299EAB45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958D-8B76-467A-AD15-86235675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 introduced a new object, SECURITY POLICY. </a:t>
            </a:r>
          </a:p>
          <a:p>
            <a:endParaRPr lang="en-US" dirty="0"/>
          </a:p>
          <a:p>
            <a:r>
              <a:rPr lang="en-US" dirty="0"/>
              <a:t>Security policies allow you to </a:t>
            </a:r>
            <a:r>
              <a:rPr lang="en-US" b="1" dirty="0"/>
              <a:t>block</a:t>
            </a:r>
            <a:r>
              <a:rPr lang="en-US" dirty="0"/>
              <a:t> actions and force </a:t>
            </a:r>
            <a:r>
              <a:rPr lang="en-US" b="1" dirty="0"/>
              <a:t>filtering</a:t>
            </a:r>
            <a:r>
              <a:rPr lang="en-US" dirty="0"/>
              <a:t> by writing </a:t>
            </a:r>
            <a:r>
              <a:rPr lang="en-US" i="1" dirty="0"/>
              <a:t>custom functions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AE5FB1-6F2E-44C8-8654-5037027AA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9871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63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9F3E-A7C6-4B39-8846-2D3101DB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SESSION_CONTEXT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4E66-DB50-495D-8CD0-2C4C2F76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CONTEXT_INFO, but better. Key-value pairs of text instead of a single </a:t>
            </a:r>
            <a:r>
              <a:rPr lang="en-US" dirty="0" err="1"/>
              <a:t>bitmasked</a:t>
            </a:r>
            <a:r>
              <a:rPr lang="en-US" dirty="0"/>
              <a:t> values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0B913F-7193-4FE4-8FB9-3B811BEC2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334063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79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FE0705-557C-49A7-BA04-AE8E9103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232EBB-3965-44DF-B012-C3A0DB1A99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Fellows</a:t>
            </a:r>
          </a:p>
          <a:p>
            <a:r>
              <a:rPr lang="en-US" dirty="0"/>
              <a:t>Owner Sterling Data Consulting (happy to take your money)</a:t>
            </a:r>
          </a:p>
          <a:p>
            <a:r>
              <a:rPr lang="en-US" dirty="0"/>
              <a:t>SQL Server 7 - current</a:t>
            </a:r>
          </a:p>
          <a:p>
            <a:r>
              <a:rPr lang="en-US" dirty="0"/>
              <a:t>Microsoft Data Platform MVP</a:t>
            </a:r>
          </a:p>
          <a:p>
            <a:r>
              <a:rPr lang="en-US" dirty="0"/>
              <a:t>Loves: SSIS, TSQL, Python, problem solving</a:t>
            </a:r>
          </a:p>
          <a:p>
            <a:r>
              <a:rPr lang="en-US" dirty="0">
                <a:hlinkClick r:id="rId2"/>
              </a:rPr>
              <a:t>bill.fellows@sterlingdataconsulting.com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billinkc</a:t>
            </a:r>
            <a:endParaRPr lang="en-US" dirty="0"/>
          </a:p>
          <a:p>
            <a:r>
              <a:rPr lang="en-US" dirty="0"/>
              <a:t>816.200.7682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4F1E982-6294-4367-992F-4F4F62325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9193" y="1846263"/>
            <a:ext cx="2895215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367CB-6F2D-4A98-A0C6-504EAE269D1A}"/>
              </a:ext>
            </a:extLst>
          </p:cNvPr>
          <p:cNvSpPr txBox="1"/>
          <p:nvPr/>
        </p:nvSpPr>
        <p:spPr>
          <a:xfrm>
            <a:off x="7239193" y="5977891"/>
            <a:ext cx="28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me</a:t>
            </a:r>
          </a:p>
        </p:txBody>
      </p:sp>
    </p:spTree>
    <p:extLst>
      <p:ext uri="{BB962C8B-B14F-4D97-AF65-F5344CB8AC3E}">
        <p14:creationId xmlns:p14="http://schemas.microsoft.com/office/powerpoint/2010/main" val="236880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1A5D-51C9-40DF-9032-D1B8DE4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STRING_SPLIT and STRING_ESCAPE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C1865-55C1-43A6-9E9E-A6BB81E0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splitting will shred a column into multiple rows</a:t>
            </a:r>
          </a:p>
          <a:p>
            <a:endParaRPr lang="en-US" dirty="0"/>
          </a:p>
          <a:p>
            <a:pPr lvl="1"/>
            <a:r>
              <a:rPr lang="en-US" dirty="0"/>
              <a:t>SELECT * FROM STRING_SPLIT('1,2,3,4,5', ',') AS Demo;</a:t>
            </a:r>
          </a:p>
          <a:p>
            <a:endParaRPr lang="en-US" dirty="0"/>
          </a:p>
          <a:p>
            <a:r>
              <a:rPr lang="en-US" dirty="0"/>
              <a:t>String escaping will replace invalid characters with their entity values. Applicable to JSON</a:t>
            </a:r>
          </a:p>
          <a:p>
            <a:endParaRPr lang="en-US" dirty="0"/>
          </a:p>
          <a:p>
            <a:pPr lvl="1"/>
            <a:r>
              <a:rPr lang="en-US" dirty="0"/>
              <a:t>SELECT STRING_ESCAPE('Hello tab' + CHAR(9)+'world', 'json');</a:t>
            </a:r>
          </a:p>
          <a:p>
            <a:endParaRPr lang="en-US" dirty="0"/>
          </a:p>
          <a:p>
            <a:r>
              <a:rPr lang="en-US" dirty="0"/>
              <a:t>What’s missing?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473A1B-28BC-4D84-91F8-4134453A0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014395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5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EED-C8DB-4E9E-B365-E1988DCF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F9F2-1245-493B-87CF-393F7B64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Truncate can now target a specific partition(s)</a:t>
            </a:r>
          </a:p>
          <a:p>
            <a:endParaRPr lang="en-US" dirty="0"/>
          </a:p>
          <a:p>
            <a:pPr lvl="1"/>
            <a:r>
              <a:rPr lang="en-US" dirty="0"/>
              <a:t>TRUNCATE TABLE </a:t>
            </a:r>
            <a:r>
              <a:rPr lang="en-US" dirty="0" err="1"/>
              <a:t>dbo.PartitionDemo</a:t>
            </a:r>
            <a:r>
              <a:rPr lang="en-US" dirty="0"/>
              <a:t> WITH (PARTITIONS (2, 4, 6 TO 8));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610520-5166-46D5-BD3B-D7B9F43DB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655198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03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E831-8C96-4F2E-870B-C1A0427C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2143-B98F-495D-9A22-E8936215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  <a:p>
            <a:r>
              <a:rPr lang="en-US" dirty="0"/>
              <a:t>COMPRESS/DECOMPRESS</a:t>
            </a:r>
          </a:p>
          <a:p>
            <a:r>
              <a:rPr lang="en-US" dirty="0"/>
              <a:t>Graph Processing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SELECT INTO</a:t>
            </a:r>
          </a:p>
          <a:p>
            <a:r>
              <a:rPr lang="en-US" dirty="0"/>
              <a:t>STRING_AGG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224430-0386-4611-AD94-FFF5D0CDA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700757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65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7D6E-E772-4B1D-8407-3BEBC36F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4164-958A-4B71-B07B-3C7ED123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runs on Linux</a:t>
            </a:r>
          </a:p>
          <a:p>
            <a:endParaRPr lang="en-US" dirty="0"/>
          </a:p>
          <a:p>
            <a:r>
              <a:rPr lang="en-US" dirty="0"/>
              <a:t>And we completely changed out how permissions worked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60BE695-A7D9-42D1-AF0B-01A6D24AA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382639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214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B753-43D8-4362-835C-FC5A5BE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 DECOMPRESS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226B-6599-49FF-A13C-A7D56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zip/unzip natively within TSQL using GZIP algorithm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275B55-DBD6-4F98-BAE2-10125D2EA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543392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44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7AA8-247A-415B-BDAA-7D55D03B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BB81-5424-45E1-99BB-2EBC8E355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processing has nothing to do with visualizations</a:t>
            </a:r>
          </a:p>
          <a:p>
            <a:r>
              <a:rPr lang="en-US" dirty="0"/>
              <a:t>Everything to do with relationships</a:t>
            </a:r>
          </a:p>
          <a:p>
            <a:r>
              <a:rPr lang="en-US" dirty="0"/>
              <a:t>Nodes</a:t>
            </a:r>
          </a:p>
          <a:p>
            <a:r>
              <a:rPr lang="en-US" dirty="0"/>
              <a:t>Edges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84F928-7770-4914-A50E-A8F9494EF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362714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14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78B4-1744-4E55-A352-60C522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73AE5-0F08-4F8E-B655-A459064888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Server runs on Linux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D467BA-B0CA-44D0-8D8C-9306198FBD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5550" y="2047875"/>
            <a:ext cx="4762500" cy="361950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BA0619-B5A4-4E3D-8FB0-49F692614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570774"/>
              </p:ext>
            </p:extLst>
          </p:nvPr>
        </p:nvGraphicFramePr>
        <p:xfrm>
          <a:off x="1293495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574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F3CA-1BE2-47F1-A1D7-7F33D95B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C4EC-C01E-4184-8AB2-AAFB1B85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sys.sp_execute_external_script</a:t>
            </a:r>
            <a:r>
              <a:rPr lang="en-US" dirty="0"/>
              <a:t> returns!</a:t>
            </a:r>
          </a:p>
          <a:p>
            <a:r>
              <a:rPr lang="en-US" dirty="0"/>
              <a:t>Rampant speculation, what other languages might we specify in </a:t>
            </a:r>
            <a:r>
              <a:rPr lang="en-US" dirty="0" err="1"/>
              <a:t>v.Next</a:t>
            </a:r>
            <a:r>
              <a:rPr lang="en-US" dirty="0"/>
              <a:t>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2F297C-520D-4195-8CAE-8C38561ED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373053"/>
              </p:ext>
            </p:extLst>
          </p:nvPr>
        </p:nvGraphicFramePr>
        <p:xfrm>
          <a:off x="1097278" y="6336792"/>
          <a:ext cx="9862185" cy="52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33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target filegroup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160553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19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STRING_AGG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multiple rows of data using a </a:t>
            </a:r>
            <a:r>
              <a:rPr lang="en-US" dirty="0" err="1"/>
              <a:t>delimter</a:t>
            </a:r>
            <a:endParaRPr lang="en-US" dirty="0"/>
          </a:p>
          <a:p>
            <a:r>
              <a:rPr lang="en-US" dirty="0"/>
              <a:t>Classic approach involves undocumented behavior from FOR XML PATH clause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71462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19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8DA7-1AA7-4C9D-A2E6-0D9DCA47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312B9-D326-4B74-BCCA-3D8F504BD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45735"/>
            <a:ext cx="5057868" cy="393068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E7AC3-53B7-49B9-BC0A-4AC63FFB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  <a:p>
            <a:r>
              <a:rPr lang="en-US" dirty="0"/>
              <a:t>A </a:t>
            </a:r>
            <a:r>
              <a:rPr lang="en-US" i="1" dirty="0"/>
              <a:t>busy</a:t>
            </a:r>
            <a:r>
              <a:rPr lang="en-US" dirty="0"/>
              <a:t> developer</a:t>
            </a:r>
          </a:p>
          <a:p>
            <a:r>
              <a:rPr lang="en-US" dirty="0"/>
              <a:t>Interested in how and when to use a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96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or Binary Data Would be truncated</a:t>
            </a:r>
          </a:p>
          <a:p>
            <a:r>
              <a:rPr lang="en-US" dirty="0"/>
              <a:t>Inline Scalar UDFs</a:t>
            </a:r>
          </a:p>
          <a:p>
            <a:r>
              <a:rPr lang="en-US" dirty="0"/>
              <a:t>Java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9169957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0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or Binary Data Would be truncated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Traceflag</a:t>
            </a:r>
            <a:r>
              <a:rPr lang="en-US" dirty="0"/>
              <a:t> 460 (session or server level required)</a:t>
            </a:r>
          </a:p>
          <a:p>
            <a:pPr marL="0" indent="0">
              <a:buNone/>
            </a:pPr>
            <a:r>
              <a:rPr lang="en-US" dirty="0"/>
              <a:t>BACKPORTED TO SQL SERVER 2017 CU12 AND 2016 SP2 CU TBD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https://blogs.msdn.microsoft.com/sql_server_team/string-or-binary-data-would-be-truncated-replacing-the-infamous-error-8152/</a:t>
            </a:r>
            <a:r>
              <a:rPr lang="en-US" dirty="0"/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/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318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Scalar UDFs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 longer a black box for performance</a:t>
            </a:r>
          </a:p>
          <a:p>
            <a:pPr marL="0" indent="0">
              <a:buNone/>
            </a:pPr>
            <a:r>
              <a:rPr lang="en-US" dirty="0"/>
              <a:t>Maybe it can be </a:t>
            </a:r>
            <a:r>
              <a:rPr lang="en-US" dirty="0" err="1"/>
              <a:t>inlined</a:t>
            </a:r>
            <a:r>
              <a:rPr lang="en-US" dirty="0"/>
              <a:t>, maybe it can't.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https://blogs.msdn.microsoft.com/sqlserverstorageengine/2018/11/07/introducing-scalar-udf-inlining/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https://www.brentozar.com/archive/2018/11/sql-server-2019-faster-functions/</a:t>
            </a:r>
            <a:r>
              <a:rPr lang="en-US" dirty="0"/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/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1006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30184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sys.sp_execute_external_script</a:t>
            </a:r>
            <a:r>
              <a:rPr lang="en-US" dirty="0"/>
              <a:t> yet again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/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DA837F6-C5A0-4958-B62A-56F6DD12D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301" y="2047875"/>
            <a:ext cx="3614998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90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/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89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14EA-17A4-426A-8A2B-C3E09FC7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2726-19DF-4475-9226-A65A6B63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the sponsors</a:t>
            </a:r>
          </a:p>
          <a:p>
            <a:r>
              <a:rPr lang="en-US" dirty="0"/>
              <a:t>Patch your servers</a:t>
            </a:r>
          </a:p>
        </p:txBody>
      </p:sp>
    </p:spTree>
    <p:extLst>
      <p:ext uri="{BB962C8B-B14F-4D97-AF65-F5344CB8AC3E}">
        <p14:creationId xmlns:p14="http://schemas.microsoft.com/office/powerpoint/2010/main" val="28109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E7625-03DD-4480-AC64-78215244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1FB7-1424-4B44-8352-2A547E09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SQL Server engine features for developers</a:t>
            </a:r>
          </a:p>
          <a:p>
            <a:r>
              <a:rPr lang="en-US" dirty="0"/>
              <a:t>2014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2017</a:t>
            </a:r>
          </a:p>
          <a:p>
            <a:r>
              <a:rPr lang="en-US" dirty="0"/>
              <a:t>2019?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1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C67-577B-417D-9C8A-8FED77FD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344A-280C-4955-8F45-0659F9F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ColumnstoreIndex</a:t>
            </a:r>
            <a:endParaRPr lang="en-US" dirty="0"/>
          </a:p>
          <a:p>
            <a:r>
              <a:rPr lang="en-US" dirty="0"/>
              <a:t>Memory Optimized Objects</a:t>
            </a:r>
          </a:p>
          <a:p>
            <a:r>
              <a:rPr lang="en-US" dirty="0"/>
              <a:t>Select Into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4CAFFF-BAC2-4E06-B439-BC7BA8DCE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806812"/>
              </p:ext>
            </p:extLst>
          </p:nvPr>
        </p:nvGraphicFramePr>
        <p:xfrm>
          <a:off x="1097278" y="6315741"/>
          <a:ext cx="9862185" cy="54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6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1873-BF6F-48EC-A473-703AC987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4B77-9259-474A-A880-2E9FC4832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Updateable</a:t>
            </a:r>
          </a:p>
          <a:p>
            <a:r>
              <a:rPr lang="en-US" dirty="0" err="1"/>
              <a:t>Compressable</a:t>
            </a:r>
            <a:r>
              <a:rPr lang="en-US" dirty="0"/>
              <a:t> for low cardinality</a:t>
            </a:r>
          </a:p>
          <a:p>
            <a:r>
              <a:rPr lang="en-US" dirty="0"/>
              <a:t>1M rows or more</a:t>
            </a:r>
          </a:p>
          <a:p>
            <a:r>
              <a:rPr lang="en-US" dirty="0"/>
              <a:t>Column elimination</a:t>
            </a:r>
          </a:p>
          <a:p>
            <a:endParaRPr lang="en-US" dirty="0"/>
          </a:p>
          <a:p>
            <a:r>
              <a:rPr lang="en-US" dirty="0"/>
              <a:t>Background custodial processes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2E091-2576-45DA-8329-80A356293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038" y="2862262"/>
            <a:ext cx="4924425" cy="1133475"/>
          </a:xfr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754DCD-9997-48DB-98B3-E67837EB8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587899"/>
              </p:ext>
            </p:extLst>
          </p:nvPr>
        </p:nvGraphicFramePr>
        <p:xfrm>
          <a:off x="1097278" y="6327648"/>
          <a:ext cx="9862185" cy="557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75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3BF85F-28B7-4305-8B67-03CE0D5BAD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2140" y="324926"/>
            <a:ext cx="11203172" cy="5863040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F0B4F82-87DF-40DC-AB3A-C018BAAE4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931712"/>
              </p:ext>
            </p:extLst>
          </p:nvPr>
        </p:nvGraphicFramePr>
        <p:xfrm>
          <a:off x="1164907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16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8370-2063-4A76-B7F8-3A575956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OLTP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11D8-1959-4F85-AE07-D7117B26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				Table Variables			Procedures</a:t>
            </a:r>
          </a:p>
          <a:p>
            <a:endParaRPr lang="en-US" dirty="0"/>
          </a:p>
          <a:p>
            <a:r>
              <a:rPr lang="en-US" dirty="0"/>
              <a:t>ACID compliant; different implementation </a:t>
            </a:r>
          </a:p>
          <a:p>
            <a:r>
              <a:rPr lang="en-US" dirty="0"/>
              <a:t>Durable vs non-durable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case: staging tables for ETL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EC9413-81B4-4CE8-894B-DFE773CE0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676497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10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A6A-5F5A-40D7-B640-59536C1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6B60-AD87-407B-A3D8-8FCBC19D8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insert now available with SELECT INTO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Why not?</a:t>
            </a:r>
          </a:p>
          <a:p>
            <a:r>
              <a:rPr lang="en-US" dirty="0"/>
              <a:t>Havoc on source control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4EFF59-5233-469F-8795-87BAFE5EB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159362"/>
              </p:ext>
            </p:extLst>
          </p:nvPr>
        </p:nvGraphicFramePr>
        <p:xfrm>
          <a:off x="1097280" y="6347715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795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1268</TotalTime>
  <Words>1192</Words>
  <Application>Microsoft Office PowerPoint</Application>
  <PresentationFormat>Widescreen</PresentationFormat>
  <Paragraphs>350</Paragraphs>
  <Slides>35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Retrospect</vt:lpstr>
      <vt:lpstr>What’s new with SQL Server</vt:lpstr>
      <vt:lpstr>About me</vt:lpstr>
      <vt:lpstr>About you</vt:lpstr>
      <vt:lpstr>Agenda</vt:lpstr>
      <vt:lpstr>2014</vt:lpstr>
      <vt:lpstr>Clustered Columnstore Index</vt:lpstr>
      <vt:lpstr>PowerPoint Presentation</vt:lpstr>
      <vt:lpstr>In-Memory OLTP</vt:lpstr>
      <vt:lpstr>Select Into</vt:lpstr>
      <vt:lpstr>2016</vt:lpstr>
      <vt:lpstr>Always Encrypted</vt:lpstr>
      <vt:lpstr>Create or alter</vt:lpstr>
      <vt:lpstr>Dynamic data masking</vt:lpstr>
      <vt:lpstr>Drop if exists</vt:lpstr>
      <vt:lpstr>FORMATMESSAGE</vt:lpstr>
      <vt:lpstr>JSON</vt:lpstr>
      <vt:lpstr>R</vt:lpstr>
      <vt:lpstr>Row Level Security</vt:lpstr>
      <vt:lpstr>SESSION_CONTEXT</vt:lpstr>
      <vt:lpstr>STRING_SPLIT and STRING_ESCAPE</vt:lpstr>
      <vt:lpstr>TRUNCATE</vt:lpstr>
      <vt:lpstr>2017</vt:lpstr>
      <vt:lpstr>CLR</vt:lpstr>
      <vt:lpstr>COMPRESS DECOMPRESS</vt:lpstr>
      <vt:lpstr>Graph processing</vt:lpstr>
      <vt:lpstr>Linux</vt:lpstr>
      <vt:lpstr>Python</vt:lpstr>
      <vt:lpstr>SELECT INTO (again)</vt:lpstr>
      <vt:lpstr>STRING_AGG</vt:lpstr>
      <vt:lpstr>2019</vt:lpstr>
      <vt:lpstr>String or Binary Data Would be truncated</vt:lpstr>
      <vt:lpstr>Inline Scalar UDFs</vt:lpstr>
      <vt:lpstr>Java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with SQL Server</dc:title>
  <dc:creator>William J. Fellows</dc:creator>
  <cp:lastModifiedBy>William J. Fellows</cp:lastModifiedBy>
  <cp:revision>59</cp:revision>
  <dcterms:created xsi:type="dcterms:W3CDTF">2018-09-14T17:13:24Z</dcterms:created>
  <dcterms:modified xsi:type="dcterms:W3CDTF">2019-04-13T00:43:41Z</dcterms:modified>
</cp:coreProperties>
</file>